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3" r:id="rId7"/>
    <p:sldId id="265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DFF3B9-9B68-4A7D-B9CC-1416A5CE961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6505A3-29AB-4AFD-954B-E58FB751E302}">
      <dgm:prSet phldrT="[Text]" custT="1"/>
      <dgm:spPr>
        <a:solidFill>
          <a:schemeClr val="accent6">
            <a:lumMod val="75000"/>
          </a:schemeClr>
        </a:solidFill>
        <a:ln>
          <a:noFill/>
        </a:ln>
      </dgm:spPr>
      <dgm:t>
        <a:bodyPr/>
        <a:lstStyle/>
        <a:p>
          <a:r>
            <a:rPr lang="en-US" sz="36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Development Phases </a:t>
          </a:r>
          <a:endParaRPr lang="en-US" sz="3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6805934-CA47-4977-AD29-1A38C2232E9C}" type="parTrans" cxnId="{04BFFAEE-00A2-4CEB-B437-BCB9648BFCB1}">
      <dgm:prSet/>
      <dgm:spPr/>
      <dgm:t>
        <a:bodyPr/>
        <a:lstStyle/>
        <a:p>
          <a:endParaRPr lang="en-US"/>
        </a:p>
      </dgm:t>
    </dgm:pt>
    <dgm:pt modelId="{97E4EE45-FF41-4E1E-95BF-4E46ECAFC5C3}" type="sibTrans" cxnId="{04BFFAEE-00A2-4CEB-B437-BCB9648BFCB1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ED7EED1B-1B33-4DC0-A163-882FE284A0E0}">
      <dgm:prSet phldrT="[Text]"/>
      <dgm:spPr>
        <a:solidFill>
          <a:schemeClr val="accent6">
            <a:lumMod val="75000"/>
          </a:schemeClr>
        </a:solidFill>
        <a:ln>
          <a:noFill/>
        </a:ln>
      </dgm:spPr>
      <dgm:t>
        <a:bodyPr/>
        <a:lstStyle/>
        <a:p>
          <a:r>
            <a:rPr lang="en-US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Tools and Technologies Used</a:t>
          </a:r>
          <a:endParaRPr lang="en-US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4AA30B-9817-4F59-96CD-B4A7A6A29A26}" type="parTrans" cxnId="{C39A4E83-C317-45E4-AF78-752C788E0B69}">
      <dgm:prSet/>
      <dgm:spPr/>
      <dgm:t>
        <a:bodyPr/>
        <a:lstStyle/>
        <a:p>
          <a:endParaRPr lang="en-US"/>
        </a:p>
      </dgm:t>
    </dgm:pt>
    <dgm:pt modelId="{A0160259-533B-446B-B1A2-32D9B6DEB291}" type="sibTrans" cxnId="{C39A4E83-C317-45E4-AF78-752C788E0B69}">
      <dgm:prSet/>
      <dgm:spPr/>
      <dgm:t>
        <a:bodyPr/>
        <a:lstStyle/>
        <a:p>
          <a:endParaRPr lang="en-US"/>
        </a:p>
      </dgm:t>
    </dgm:pt>
    <dgm:pt modelId="{34D13B6E-29A8-4294-AE47-347B65F9CA55}">
      <dgm:prSet phldrT="[Text]"/>
      <dgm:spPr>
        <a:solidFill>
          <a:schemeClr val="accent6">
            <a:lumMod val="75000"/>
          </a:schemeClr>
        </a:solidFill>
        <a:ln>
          <a:noFill/>
        </a:ln>
      </dgm:spPr>
      <dgm:t>
        <a:bodyPr/>
        <a:lstStyle/>
        <a:p>
          <a:r>
            <a:rPr lang="en-US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Challenges Faced</a:t>
          </a:r>
          <a:endParaRPr lang="en-US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7469F3-214F-491F-8956-56FB132AAAC9}" type="parTrans" cxnId="{8CD4AB8B-8F37-474A-BC73-527C0FD385D9}">
      <dgm:prSet/>
      <dgm:spPr/>
      <dgm:t>
        <a:bodyPr/>
        <a:lstStyle/>
        <a:p>
          <a:endParaRPr lang="en-US"/>
        </a:p>
      </dgm:t>
    </dgm:pt>
    <dgm:pt modelId="{88C662D6-51F2-4E23-AA19-BA7460E93E7A}" type="sibTrans" cxnId="{8CD4AB8B-8F37-474A-BC73-527C0FD385D9}">
      <dgm:prSet/>
      <dgm:spPr/>
      <dgm:t>
        <a:bodyPr/>
        <a:lstStyle/>
        <a:p>
          <a:endParaRPr lang="en-US"/>
        </a:p>
      </dgm:t>
    </dgm:pt>
    <dgm:pt modelId="{0F46C4EE-0307-4121-B903-808978563054}" type="pres">
      <dgm:prSet presAssocID="{40DFF3B9-9B68-4A7D-B9CC-1416A5CE961D}" presName="Name0" presStyleCnt="0">
        <dgm:presLayoutVars>
          <dgm:chMax val="7"/>
          <dgm:chPref val="7"/>
          <dgm:dir/>
        </dgm:presLayoutVars>
      </dgm:prSet>
      <dgm:spPr/>
    </dgm:pt>
    <dgm:pt modelId="{DBFCAE24-BA3F-46B8-A58C-078CB54CDEC6}" type="pres">
      <dgm:prSet presAssocID="{40DFF3B9-9B68-4A7D-B9CC-1416A5CE961D}" presName="Name1" presStyleCnt="0"/>
      <dgm:spPr/>
    </dgm:pt>
    <dgm:pt modelId="{43D20483-EA81-495F-9CA1-47A1CDF1D724}" type="pres">
      <dgm:prSet presAssocID="{40DFF3B9-9B68-4A7D-B9CC-1416A5CE961D}" presName="cycle" presStyleCnt="0"/>
      <dgm:spPr/>
    </dgm:pt>
    <dgm:pt modelId="{F16E95D0-5D1B-4C15-A7FE-D45EC9966E4B}" type="pres">
      <dgm:prSet presAssocID="{40DFF3B9-9B68-4A7D-B9CC-1416A5CE961D}" presName="srcNode" presStyleLbl="node1" presStyleIdx="0" presStyleCnt="3"/>
      <dgm:spPr/>
    </dgm:pt>
    <dgm:pt modelId="{104A2DCF-8CB6-48EA-BAC6-DF522A5CFE34}" type="pres">
      <dgm:prSet presAssocID="{40DFF3B9-9B68-4A7D-B9CC-1416A5CE961D}" presName="conn" presStyleLbl="parChTrans1D2" presStyleIdx="0" presStyleCnt="1"/>
      <dgm:spPr/>
    </dgm:pt>
    <dgm:pt modelId="{0BA19254-F699-4D35-A5DF-E50C73D946AC}" type="pres">
      <dgm:prSet presAssocID="{40DFF3B9-9B68-4A7D-B9CC-1416A5CE961D}" presName="extraNode" presStyleLbl="node1" presStyleIdx="0" presStyleCnt="3"/>
      <dgm:spPr/>
    </dgm:pt>
    <dgm:pt modelId="{C95DE03F-A3E5-40A7-8B4F-46953EDDCAA6}" type="pres">
      <dgm:prSet presAssocID="{40DFF3B9-9B68-4A7D-B9CC-1416A5CE961D}" presName="dstNode" presStyleLbl="node1" presStyleIdx="0" presStyleCnt="3"/>
      <dgm:spPr/>
    </dgm:pt>
    <dgm:pt modelId="{9EC2E49F-9BFC-4EFD-A867-EA7C441EAF88}" type="pres">
      <dgm:prSet presAssocID="{876505A3-29AB-4AFD-954B-E58FB751E302}" presName="text_1" presStyleLbl="node1" presStyleIdx="0" presStyleCnt="3">
        <dgm:presLayoutVars>
          <dgm:bulletEnabled val="1"/>
        </dgm:presLayoutVars>
      </dgm:prSet>
      <dgm:spPr/>
    </dgm:pt>
    <dgm:pt modelId="{3CF59929-A02D-4341-A635-E46DEBCB7BC7}" type="pres">
      <dgm:prSet presAssocID="{876505A3-29AB-4AFD-954B-E58FB751E302}" presName="accent_1" presStyleCnt="0"/>
      <dgm:spPr/>
    </dgm:pt>
    <dgm:pt modelId="{007EF12C-DBB0-43F7-9C5C-DD5DF4A6801C}" type="pres">
      <dgm:prSet presAssocID="{876505A3-29AB-4AFD-954B-E58FB751E302}" presName="accentRepeatNode" presStyleLbl="solidFgAcc1" presStyleIdx="0" presStyleCnt="3"/>
      <dgm:spPr>
        <a:ln>
          <a:noFill/>
        </a:ln>
      </dgm:spPr>
    </dgm:pt>
    <dgm:pt modelId="{4A09B322-C092-4778-8A9C-3FDEB6DF9849}" type="pres">
      <dgm:prSet presAssocID="{ED7EED1B-1B33-4DC0-A163-882FE284A0E0}" presName="text_2" presStyleLbl="node1" presStyleIdx="1" presStyleCnt="3">
        <dgm:presLayoutVars>
          <dgm:bulletEnabled val="1"/>
        </dgm:presLayoutVars>
      </dgm:prSet>
      <dgm:spPr/>
    </dgm:pt>
    <dgm:pt modelId="{43A54969-57E5-4892-BA7A-C7272629A401}" type="pres">
      <dgm:prSet presAssocID="{ED7EED1B-1B33-4DC0-A163-882FE284A0E0}" presName="accent_2" presStyleCnt="0"/>
      <dgm:spPr/>
    </dgm:pt>
    <dgm:pt modelId="{C7C64174-FC11-42F8-A965-757A63EF1B6C}" type="pres">
      <dgm:prSet presAssocID="{ED7EED1B-1B33-4DC0-A163-882FE284A0E0}" presName="accentRepeatNode" presStyleLbl="solidFgAcc1" presStyleIdx="1" presStyleCnt="3"/>
      <dgm:spPr>
        <a:ln>
          <a:noFill/>
        </a:ln>
      </dgm:spPr>
    </dgm:pt>
    <dgm:pt modelId="{F15B0F08-4274-41C0-A388-BDA2FD2AE085}" type="pres">
      <dgm:prSet presAssocID="{34D13B6E-29A8-4294-AE47-347B65F9CA55}" presName="text_3" presStyleLbl="node1" presStyleIdx="2" presStyleCnt="3">
        <dgm:presLayoutVars>
          <dgm:bulletEnabled val="1"/>
        </dgm:presLayoutVars>
      </dgm:prSet>
      <dgm:spPr/>
    </dgm:pt>
    <dgm:pt modelId="{D6B417DC-5007-4A7A-86BC-8723CE9B67E6}" type="pres">
      <dgm:prSet presAssocID="{34D13B6E-29A8-4294-AE47-347B65F9CA55}" presName="accent_3" presStyleCnt="0"/>
      <dgm:spPr/>
    </dgm:pt>
    <dgm:pt modelId="{E8971F4B-3CA5-48B4-B2B9-89EC5429F97A}" type="pres">
      <dgm:prSet presAssocID="{34D13B6E-29A8-4294-AE47-347B65F9CA55}" presName="accentRepeatNode" presStyleLbl="solidFgAcc1" presStyleIdx="2" presStyleCnt="3"/>
      <dgm:spPr>
        <a:ln>
          <a:noFill/>
        </a:ln>
      </dgm:spPr>
    </dgm:pt>
  </dgm:ptLst>
  <dgm:cxnLst>
    <dgm:cxn modelId="{C086113E-E874-46C5-8FD6-502057F9F8C7}" type="presOf" srcId="{876505A3-29AB-4AFD-954B-E58FB751E302}" destId="{9EC2E49F-9BFC-4EFD-A867-EA7C441EAF88}" srcOrd="0" destOrd="0" presId="urn:microsoft.com/office/officeart/2008/layout/VerticalCurvedList"/>
    <dgm:cxn modelId="{ADBC5D48-9821-4067-A787-0E641C7DAC04}" type="presOf" srcId="{40DFF3B9-9B68-4A7D-B9CC-1416A5CE961D}" destId="{0F46C4EE-0307-4121-B903-808978563054}" srcOrd="0" destOrd="0" presId="urn:microsoft.com/office/officeart/2008/layout/VerticalCurvedList"/>
    <dgm:cxn modelId="{C39A4E83-C317-45E4-AF78-752C788E0B69}" srcId="{40DFF3B9-9B68-4A7D-B9CC-1416A5CE961D}" destId="{ED7EED1B-1B33-4DC0-A163-882FE284A0E0}" srcOrd="1" destOrd="0" parTransId="{A04AA30B-9817-4F59-96CD-B4A7A6A29A26}" sibTransId="{A0160259-533B-446B-B1A2-32D9B6DEB291}"/>
    <dgm:cxn modelId="{8CD4AB8B-8F37-474A-BC73-527C0FD385D9}" srcId="{40DFF3B9-9B68-4A7D-B9CC-1416A5CE961D}" destId="{34D13B6E-29A8-4294-AE47-347B65F9CA55}" srcOrd="2" destOrd="0" parTransId="{4B7469F3-214F-491F-8956-56FB132AAAC9}" sibTransId="{88C662D6-51F2-4E23-AA19-BA7460E93E7A}"/>
    <dgm:cxn modelId="{4D7ED68C-926D-4050-A69C-890667BC4761}" type="presOf" srcId="{34D13B6E-29A8-4294-AE47-347B65F9CA55}" destId="{F15B0F08-4274-41C0-A388-BDA2FD2AE085}" srcOrd="0" destOrd="0" presId="urn:microsoft.com/office/officeart/2008/layout/VerticalCurvedList"/>
    <dgm:cxn modelId="{621A5E95-37DE-4D08-9CCD-480DFEC9C647}" type="presOf" srcId="{ED7EED1B-1B33-4DC0-A163-882FE284A0E0}" destId="{4A09B322-C092-4778-8A9C-3FDEB6DF9849}" srcOrd="0" destOrd="0" presId="urn:microsoft.com/office/officeart/2008/layout/VerticalCurvedList"/>
    <dgm:cxn modelId="{0F2873BB-46F2-4EC7-88C5-FA5E43EF6158}" type="presOf" srcId="{97E4EE45-FF41-4E1E-95BF-4E46ECAFC5C3}" destId="{104A2DCF-8CB6-48EA-BAC6-DF522A5CFE34}" srcOrd="0" destOrd="0" presId="urn:microsoft.com/office/officeart/2008/layout/VerticalCurvedList"/>
    <dgm:cxn modelId="{04BFFAEE-00A2-4CEB-B437-BCB9648BFCB1}" srcId="{40DFF3B9-9B68-4A7D-B9CC-1416A5CE961D}" destId="{876505A3-29AB-4AFD-954B-E58FB751E302}" srcOrd="0" destOrd="0" parTransId="{66805934-CA47-4977-AD29-1A38C2232E9C}" sibTransId="{97E4EE45-FF41-4E1E-95BF-4E46ECAFC5C3}"/>
    <dgm:cxn modelId="{F2ED6118-6773-44E5-89F7-35FAA8278242}" type="presParOf" srcId="{0F46C4EE-0307-4121-B903-808978563054}" destId="{DBFCAE24-BA3F-46B8-A58C-078CB54CDEC6}" srcOrd="0" destOrd="0" presId="urn:microsoft.com/office/officeart/2008/layout/VerticalCurvedList"/>
    <dgm:cxn modelId="{6DF596E3-A39B-4500-BDD2-9B5F3BBB85C6}" type="presParOf" srcId="{DBFCAE24-BA3F-46B8-A58C-078CB54CDEC6}" destId="{43D20483-EA81-495F-9CA1-47A1CDF1D724}" srcOrd="0" destOrd="0" presId="urn:microsoft.com/office/officeart/2008/layout/VerticalCurvedList"/>
    <dgm:cxn modelId="{6666F4B9-7BAB-45B3-A3A5-B316BB96F30D}" type="presParOf" srcId="{43D20483-EA81-495F-9CA1-47A1CDF1D724}" destId="{F16E95D0-5D1B-4C15-A7FE-D45EC9966E4B}" srcOrd="0" destOrd="0" presId="urn:microsoft.com/office/officeart/2008/layout/VerticalCurvedList"/>
    <dgm:cxn modelId="{FB723741-B8FA-4DB8-8DB5-4BDD844B9D38}" type="presParOf" srcId="{43D20483-EA81-495F-9CA1-47A1CDF1D724}" destId="{104A2DCF-8CB6-48EA-BAC6-DF522A5CFE34}" srcOrd="1" destOrd="0" presId="urn:microsoft.com/office/officeart/2008/layout/VerticalCurvedList"/>
    <dgm:cxn modelId="{661F2312-FA4B-4F6A-B8C3-B542E8848857}" type="presParOf" srcId="{43D20483-EA81-495F-9CA1-47A1CDF1D724}" destId="{0BA19254-F699-4D35-A5DF-E50C73D946AC}" srcOrd="2" destOrd="0" presId="urn:microsoft.com/office/officeart/2008/layout/VerticalCurvedList"/>
    <dgm:cxn modelId="{C7418B3B-B515-4AF2-92D6-59D6537F9688}" type="presParOf" srcId="{43D20483-EA81-495F-9CA1-47A1CDF1D724}" destId="{C95DE03F-A3E5-40A7-8B4F-46953EDDCAA6}" srcOrd="3" destOrd="0" presId="urn:microsoft.com/office/officeart/2008/layout/VerticalCurvedList"/>
    <dgm:cxn modelId="{95A80F63-13E9-44A6-8470-FD91E9647245}" type="presParOf" srcId="{DBFCAE24-BA3F-46B8-A58C-078CB54CDEC6}" destId="{9EC2E49F-9BFC-4EFD-A867-EA7C441EAF88}" srcOrd="1" destOrd="0" presId="urn:microsoft.com/office/officeart/2008/layout/VerticalCurvedList"/>
    <dgm:cxn modelId="{5AFA45E5-FB9D-457E-B363-930F6F1DBACB}" type="presParOf" srcId="{DBFCAE24-BA3F-46B8-A58C-078CB54CDEC6}" destId="{3CF59929-A02D-4341-A635-E46DEBCB7BC7}" srcOrd="2" destOrd="0" presId="urn:microsoft.com/office/officeart/2008/layout/VerticalCurvedList"/>
    <dgm:cxn modelId="{4EC6C8F8-4BBF-459C-B333-10643EA71A74}" type="presParOf" srcId="{3CF59929-A02D-4341-A635-E46DEBCB7BC7}" destId="{007EF12C-DBB0-43F7-9C5C-DD5DF4A6801C}" srcOrd="0" destOrd="0" presId="urn:microsoft.com/office/officeart/2008/layout/VerticalCurvedList"/>
    <dgm:cxn modelId="{71196D16-A2D2-4CB4-A4FE-DFDDBF7AEE57}" type="presParOf" srcId="{DBFCAE24-BA3F-46B8-A58C-078CB54CDEC6}" destId="{4A09B322-C092-4778-8A9C-3FDEB6DF9849}" srcOrd="3" destOrd="0" presId="urn:microsoft.com/office/officeart/2008/layout/VerticalCurvedList"/>
    <dgm:cxn modelId="{D70FB82A-9D64-4FEF-ADB5-8DE6CDD9F06B}" type="presParOf" srcId="{DBFCAE24-BA3F-46B8-A58C-078CB54CDEC6}" destId="{43A54969-57E5-4892-BA7A-C7272629A401}" srcOrd="4" destOrd="0" presId="urn:microsoft.com/office/officeart/2008/layout/VerticalCurvedList"/>
    <dgm:cxn modelId="{EA6C3DDE-A7E3-4B6A-9047-1383D89C7079}" type="presParOf" srcId="{43A54969-57E5-4892-BA7A-C7272629A401}" destId="{C7C64174-FC11-42F8-A965-757A63EF1B6C}" srcOrd="0" destOrd="0" presId="urn:microsoft.com/office/officeart/2008/layout/VerticalCurvedList"/>
    <dgm:cxn modelId="{784863EE-963D-48C9-92DD-13C389035EEF}" type="presParOf" srcId="{DBFCAE24-BA3F-46B8-A58C-078CB54CDEC6}" destId="{F15B0F08-4274-41C0-A388-BDA2FD2AE085}" srcOrd="5" destOrd="0" presId="urn:microsoft.com/office/officeart/2008/layout/VerticalCurvedList"/>
    <dgm:cxn modelId="{DFEBDBCC-D52D-4ACC-B2F4-30BA056CD210}" type="presParOf" srcId="{DBFCAE24-BA3F-46B8-A58C-078CB54CDEC6}" destId="{D6B417DC-5007-4A7A-86BC-8723CE9B67E6}" srcOrd="6" destOrd="0" presId="urn:microsoft.com/office/officeart/2008/layout/VerticalCurvedList"/>
    <dgm:cxn modelId="{CA8B31D4-2886-483E-809C-1D779D849209}" type="presParOf" srcId="{D6B417DC-5007-4A7A-86BC-8723CE9B67E6}" destId="{E8971F4B-3CA5-48B4-B2B9-89EC5429F97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A2DCF-8CB6-48EA-BAC6-DF522A5CFE34}">
      <dsp:nvSpPr>
        <dsp:cNvPr id="0" name=""/>
        <dsp:cNvSpPr/>
      </dsp:nvSpPr>
      <dsp:spPr>
        <a:xfrm>
          <a:off x="-4494348" y="-689207"/>
          <a:ext cx="5354038" cy="5354038"/>
        </a:xfrm>
        <a:prstGeom prst="blockArc">
          <a:avLst>
            <a:gd name="adj1" fmla="val 18900000"/>
            <a:gd name="adj2" fmla="val 2700000"/>
            <a:gd name="adj3" fmla="val 403"/>
          </a:avLst>
        </a:prstGeom>
        <a:solidFill>
          <a:schemeClr val="accent2"/>
        </a:solidFill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C2E49F-9BFC-4EFD-A867-EA7C441EAF88}">
      <dsp:nvSpPr>
        <dsp:cNvPr id="0" name=""/>
        <dsp:cNvSpPr/>
      </dsp:nvSpPr>
      <dsp:spPr>
        <a:xfrm>
          <a:off x="552889" y="397562"/>
          <a:ext cx="6114605" cy="795124"/>
        </a:xfrm>
        <a:prstGeom prst="rect">
          <a:avLst/>
        </a:prstGeom>
        <a:solidFill>
          <a:schemeClr val="accent6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1130" tIns="91440" rIns="91440" bIns="9144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Development Phases </a:t>
          </a:r>
          <a:endParaRPr lang="en-US" sz="3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2889" y="397562"/>
        <a:ext cx="6114605" cy="795124"/>
      </dsp:txXfrm>
    </dsp:sp>
    <dsp:sp modelId="{007EF12C-DBB0-43F7-9C5C-DD5DF4A6801C}">
      <dsp:nvSpPr>
        <dsp:cNvPr id="0" name=""/>
        <dsp:cNvSpPr/>
      </dsp:nvSpPr>
      <dsp:spPr>
        <a:xfrm>
          <a:off x="55936" y="298171"/>
          <a:ext cx="993906" cy="993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09B322-C092-4778-8A9C-3FDEB6DF9849}">
      <dsp:nvSpPr>
        <dsp:cNvPr id="0" name=""/>
        <dsp:cNvSpPr/>
      </dsp:nvSpPr>
      <dsp:spPr>
        <a:xfrm>
          <a:off x="841917" y="1590249"/>
          <a:ext cx="5825577" cy="795124"/>
        </a:xfrm>
        <a:prstGeom prst="rect">
          <a:avLst/>
        </a:prstGeom>
        <a:solidFill>
          <a:schemeClr val="accent6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1130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Tools and Technologies Used</a:t>
          </a:r>
          <a:endParaRPr lang="en-US" sz="33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41917" y="1590249"/>
        <a:ext cx="5825577" cy="795124"/>
      </dsp:txXfrm>
    </dsp:sp>
    <dsp:sp modelId="{C7C64174-FC11-42F8-A965-757A63EF1B6C}">
      <dsp:nvSpPr>
        <dsp:cNvPr id="0" name=""/>
        <dsp:cNvSpPr/>
      </dsp:nvSpPr>
      <dsp:spPr>
        <a:xfrm>
          <a:off x="344964" y="1490859"/>
          <a:ext cx="993906" cy="993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5B0F08-4274-41C0-A388-BDA2FD2AE085}">
      <dsp:nvSpPr>
        <dsp:cNvPr id="0" name=""/>
        <dsp:cNvSpPr/>
      </dsp:nvSpPr>
      <dsp:spPr>
        <a:xfrm>
          <a:off x="552889" y="2782936"/>
          <a:ext cx="6114605" cy="795124"/>
        </a:xfrm>
        <a:prstGeom prst="rect">
          <a:avLst/>
        </a:prstGeom>
        <a:solidFill>
          <a:schemeClr val="accent6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1130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Challenges Faced</a:t>
          </a:r>
          <a:endParaRPr lang="en-US" sz="33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2889" y="2782936"/>
        <a:ext cx="6114605" cy="795124"/>
      </dsp:txXfrm>
    </dsp:sp>
    <dsp:sp modelId="{E8971F4B-3CA5-48B4-B2B9-89EC5429F97A}">
      <dsp:nvSpPr>
        <dsp:cNvPr id="0" name=""/>
        <dsp:cNvSpPr/>
      </dsp:nvSpPr>
      <dsp:spPr>
        <a:xfrm>
          <a:off x="55936" y="2683546"/>
          <a:ext cx="993906" cy="993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CC343-B9F9-4654-9B3F-DF70079E2AC5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78252-8B9F-4F0E-96B2-C868D5605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6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77a667ef0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77a667ef0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812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3924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84339e580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84339e580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699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1" name="Google Shape;5241;g77d29277c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2" name="Google Shape;5242;g77d29277c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834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005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4339e580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4339e580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734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8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00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35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67533-3E24-435F-BD72-28C7F8B51535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D0990-103F-4E59-A958-EF92630A0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60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Title and three columns  2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3429000"/>
            <a:ext cx="12192000" cy="342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>
            <a:spLocks noGrp="1"/>
          </p:cNvSpPr>
          <p:nvPr>
            <p:ph type="subTitle" idx="1"/>
          </p:nvPr>
        </p:nvSpPr>
        <p:spPr>
          <a:xfrm>
            <a:off x="5171305" y="4539245"/>
            <a:ext cx="1840800" cy="4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1" name="Google Shape;321;p49"/>
          <p:cNvSpPr txBox="1">
            <a:spLocks noGrp="1"/>
          </p:cNvSpPr>
          <p:nvPr>
            <p:ph type="subTitle" idx="2"/>
          </p:nvPr>
        </p:nvSpPr>
        <p:spPr>
          <a:xfrm>
            <a:off x="4957500" y="4942767"/>
            <a:ext cx="22684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49"/>
          <p:cNvSpPr txBox="1">
            <a:spLocks noGrp="1"/>
          </p:cNvSpPr>
          <p:nvPr>
            <p:ph type="subTitle" idx="3"/>
          </p:nvPr>
        </p:nvSpPr>
        <p:spPr>
          <a:xfrm>
            <a:off x="1547172" y="4539245"/>
            <a:ext cx="1838400" cy="4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3" name="Google Shape;323;p49"/>
          <p:cNvSpPr txBox="1">
            <a:spLocks noGrp="1"/>
          </p:cNvSpPr>
          <p:nvPr>
            <p:ph type="subTitle" idx="4"/>
          </p:nvPr>
        </p:nvSpPr>
        <p:spPr>
          <a:xfrm>
            <a:off x="8591433" y="4942767"/>
            <a:ext cx="22684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49"/>
          <p:cNvSpPr txBox="1">
            <a:spLocks noGrp="1"/>
          </p:cNvSpPr>
          <p:nvPr>
            <p:ph type="subTitle" idx="5"/>
          </p:nvPr>
        </p:nvSpPr>
        <p:spPr>
          <a:xfrm>
            <a:off x="8809539" y="4538645"/>
            <a:ext cx="18408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5" name="Google Shape;325;p49"/>
          <p:cNvSpPr txBox="1">
            <a:spLocks noGrp="1"/>
          </p:cNvSpPr>
          <p:nvPr>
            <p:ph type="subTitle" idx="6"/>
          </p:nvPr>
        </p:nvSpPr>
        <p:spPr>
          <a:xfrm>
            <a:off x="1332267" y="4942767"/>
            <a:ext cx="22684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49"/>
          <p:cNvSpPr txBox="1">
            <a:spLocks noGrp="1"/>
          </p:cNvSpPr>
          <p:nvPr>
            <p:ph type="title"/>
          </p:nvPr>
        </p:nvSpPr>
        <p:spPr>
          <a:xfrm>
            <a:off x="1457100" y="422313"/>
            <a:ext cx="9269200" cy="8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49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35400" y="3429218"/>
            <a:ext cx="11922568" cy="3287823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895360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3688911" y="476748"/>
            <a:ext cx="7412800" cy="598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>
            <a:spLocks noGrp="1"/>
          </p:cNvSpPr>
          <p:nvPr>
            <p:ph type="subTitle" idx="1"/>
          </p:nvPr>
        </p:nvSpPr>
        <p:spPr>
          <a:xfrm>
            <a:off x="5126724" y="1334031"/>
            <a:ext cx="2170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45"/>
          <p:cNvSpPr txBox="1">
            <a:spLocks noGrp="1"/>
          </p:cNvSpPr>
          <p:nvPr>
            <p:ph type="subTitle" idx="2"/>
          </p:nvPr>
        </p:nvSpPr>
        <p:spPr>
          <a:xfrm>
            <a:off x="5126724" y="1684519"/>
            <a:ext cx="2194000" cy="11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3"/>
          </p:nvPr>
        </p:nvSpPr>
        <p:spPr>
          <a:xfrm>
            <a:off x="5126724" y="4117719"/>
            <a:ext cx="2170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4"/>
          </p:nvPr>
        </p:nvSpPr>
        <p:spPr>
          <a:xfrm>
            <a:off x="8549091" y="1684504"/>
            <a:ext cx="2194000" cy="11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subTitle" idx="5"/>
          </p:nvPr>
        </p:nvSpPr>
        <p:spPr>
          <a:xfrm>
            <a:off x="8548091" y="1332231"/>
            <a:ext cx="2172000" cy="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subTitle" idx="6"/>
          </p:nvPr>
        </p:nvSpPr>
        <p:spPr>
          <a:xfrm>
            <a:off x="5126724" y="4467224"/>
            <a:ext cx="2199200" cy="11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7"/>
          </p:nvPr>
        </p:nvSpPr>
        <p:spPr>
          <a:xfrm>
            <a:off x="8549091" y="4117719"/>
            <a:ext cx="2170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8"/>
          </p:nvPr>
        </p:nvSpPr>
        <p:spPr>
          <a:xfrm>
            <a:off x="8549091" y="4469013"/>
            <a:ext cx="2194000" cy="11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928600" y="2074400"/>
            <a:ext cx="2476800" cy="2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5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31494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8" name="Google Shape;298;p47"/>
          <p:cNvSpPr txBox="1">
            <a:spLocks noGrp="1"/>
          </p:cNvSpPr>
          <p:nvPr>
            <p:ph type="subTitle" idx="1"/>
          </p:nvPr>
        </p:nvSpPr>
        <p:spPr>
          <a:xfrm>
            <a:off x="6400800" y="987499"/>
            <a:ext cx="2170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subTitle" idx="2"/>
          </p:nvPr>
        </p:nvSpPr>
        <p:spPr>
          <a:xfrm>
            <a:off x="6400800" y="1464529"/>
            <a:ext cx="4540000" cy="6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47"/>
          <p:cNvSpPr txBox="1">
            <a:spLocks noGrp="1"/>
          </p:cNvSpPr>
          <p:nvPr>
            <p:ph type="subTitle" idx="3"/>
          </p:nvPr>
        </p:nvSpPr>
        <p:spPr>
          <a:xfrm>
            <a:off x="6400800" y="4815647"/>
            <a:ext cx="2170000" cy="2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1" name="Google Shape;301;p47"/>
          <p:cNvSpPr txBox="1">
            <a:spLocks noGrp="1"/>
          </p:cNvSpPr>
          <p:nvPr>
            <p:ph type="subTitle" idx="4"/>
          </p:nvPr>
        </p:nvSpPr>
        <p:spPr>
          <a:xfrm>
            <a:off x="6400800" y="2747887"/>
            <a:ext cx="4535600" cy="6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47"/>
          <p:cNvSpPr txBox="1">
            <a:spLocks noGrp="1"/>
          </p:cNvSpPr>
          <p:nvPr>
            <p:ph type="subTitle" idx="5"/>
          </p:nvPr>
        </p:nvSpPr>
        <p:spPr>
          <a:xfrm>
            <a:off x="6400800" y="2265268"/>
            <a:ext cx="2172000" cy="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47"/>
          <p:cNvSpPr txBox="1">
            <a:spLocks noGrp="1"/>
          </p:cNvSpPr>
          <p:nvPr>
            <p:ph type="subTitle" idx="6"/>
          </p:nvPr>
        </p:nvSpPr>
        <p:spPr>
          <a:xfrm>
            <a:off x="6400800" y="5294495"/>
            <a:ext cx="4535600" cy="6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47"/>
          <p:cNvSpPr txBox="1">
            <a:spLocks noGrp="1"/>
          </p:cNvSpPr>
          <p:nvPr>
            <p:ph type="title"/>
          </p:nvPr>
        </p:nvSpPr>
        <p:spPr>
          <a:xfrm>
            <a:off x="804200" y="2523733"/>
            <a:ext cx="2725600" cy="15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7"/>
          <p:cNvSpPr txBox="1">
            <a:spLocks noGrp="1"/>
          </p:cNvSpPr>
          <p:nvPr>
            <p:ph type="subTitle" idx="7"/>
          </p:nvPr>
        </p:nvSpPr>
        <p:spPr>
          <a:xfrm>
            <a:off x="6400800" y="4027276"/>
            <a:ext cx="4535600" cy="6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7"/>
          <p:cNvSpPr txBox="1">
            <a:spLocks noGrp="1"/>
          </p:cNvSpPr>
          <p:nvPr>
            <p:ph type="subTitle" idx="8"/>
          </p:nvPr>
        </p:nvSpPr>
        <p:spPr>
          <a:xfrm>
            <a:off x="6400800" y="3544871"/>
            <a:ext cx="2172000" cy="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86091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904835" y="431433"/>
            <a:ext cx="10394000" cy="9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505357" y="1892029"/>
            <a:ext cx="2499200" cy="37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340357" y="2268487"/>
            <a:ext cx="2829200" cy="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4733271" y="1885629"/>
            <a:ext cx="2499200" cy="3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4568671" y="2268487"/>
            <a:ext cx="2828400" cy="6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8078912" y="1885629"/>
            <a:ext cx="2495600" cy="3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7845312" y="2268487"/>
            <a:ext cx="2962800" cy="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505357" y="3579933"/>
            <a:ext cx="24992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340357" y="3930416"/>
            <a:ext cx="2829200" cy="6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4735071" y="3579933"/>
            <a:ext cx="24956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4568671" y="3932487"/>
            <a:ext cx="2828400" cy="6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8078912" y="3579933"/>
            <a:ext cx="24956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7912512" y="3932487"/>
            <a:ext cx="2828400" cy="6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305454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6502536" y="1600867"/>
            <a:ext cx="4235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0238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35400" y="141600"/>
            <a:ext cx="11921200" cy="657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8"/>
          <p:cNvSpPr/>
          <p:nvPr/>
        </p:nvSpPr>
        <p:spPr>
          <a:xfrm>
            <a:off x="-203200" y="3648100"/>
            <a:ext cx="6774400" cy="285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48" name="Google Shape;48;p8"/>
          <p:cNvCxnSpPr/>
          <p:nvPr/>
        </p:nvCxnSpPr>
        <p:spPr>
          <a:xfrm>
            <a:off x="135700" y="3648100"/>
            <a:ext cx="0" cy="2855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3386767" y="5570700"/>
            <a:ext cx="2790800" cy="6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67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2"/>
          </p:nvPr>
        </p:nvSpPr>
        <p:spPr>
          <a:xfrm>
            <a:off x="950967" y="3978932"/>
            <a:ext cx="5144800" cy="1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33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059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7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4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76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9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8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31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6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6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E84A9-6E7F-458F-A68F-D7C13DD29EA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81DD6-65E7-4B1A-9D4B-E1E29ABA1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81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5" r:id="rId15"/>
    <p:sldLayoutId id="2147483666" r:id="rId16"/>
    <p:sldLayoutId id="2147483667" r:id="rId17"/>
    <p:sldLayoutId id="214748366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068" y="0"/>
            <a:ext cx="7068065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1849348"/>
            <a:ext cx="3454335" cy="21370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Codes &amp; Bytes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537825" y="205483"/>
            <a:ext cx="3654175" cy="14281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Leader: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Mokshith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Balidi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702211" y="5003515"/>
            <a:ext cx="3489789" cy="18544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Aishwarya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Vrithika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Boggarapu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Nithin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Varshith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Kireeti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</p:txBody>
      </p:sp>
    </p:spTree>
    <p:extLst>
      <p:ext uri="{BB962C8B-B14F-4D97-AF65-F5344CB8AC3E}">
        <p14:creationId xmlns:p14="http://schemas.microsoft.com/office/powerpoint/2010/main" val="308413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231855"/>
            <a:ext cx="10515600" cy="1325563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84209"/>
            <a:ext cx="12312203" cy="69584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65447" y="385959"/>
            <a:ext cx="493539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accent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79604" y="2524870"/>
            <a:ext cx="547419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E:</a:t>
            </a:r>
          </a:p>
          <a:p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Identifying At-Risk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Policy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and Economic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Educational Equity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38311" y="1569502"/>
            <a:ext cx="7189661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 dropout analysis for school education</a:t>
            </a:r>
          </a:p>
          <a:p>
            <a:pPr algn="ctr"/>
            <a:r>
              <a:rPr lang="en-US" sz="2800" b="1" dirty="0">
                <a:ln w="0"/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ID: 1362</a:t>
            </a:r>
            <a:endParaRPr lang="en-US" sz="2800" b="1" cap="none" spc="0" dirty="0">
              <a:ln w="0"/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321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83"/>
          <p:cNvPicPr preferRelativeResize="0"/>
          <p:nvPr/>
        </p:nvPicPr>
        <p:blipFill rotWithShape="1">
          <a:blip r:embed="rId3">
            <a:alphaModFix/>
          </a:blip>
          <a:srcRect t="35743" b="35746"/>
          <a:stretch/>
        </p:blipFill>
        <p:spPr>
          <a:xfrm>
            <a:off x="417902" y="1640250"/>
            <a:ext cx="11160800" cy="17898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3" name="Google Shape;833;p83"/>
          <p:cNvGrpSpPr/>
          <p:nvPr/>
        </p:nvGrpSpPr>
        <p:grpSpPr>
          <a:xfrm>
            <a:off x="4842736" y="2490800"/>
            <a:ext cx="911200" cy="911200"/>
            <a:chOff x="4230304" y="1868100"/>
            <a:chExt cx="683400" cy="683400"/>
          </a:xfrm>
        </p:grpSpPr>
        <p:sp>
          <p:nvSpPr>
            <p:cNvPr id="834" name="Google Shape;834;p83"/>
            <p:cNvSpPr/>
            <p:nvPr/>
          </p:nvSpPr>
          <p:spPr>
            <a:xfrm>
              <a:off x="4230304" y="1868100"/>
              <a:ext cx="683400" cy="683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835" name="Google Shape;835;p83"/>
            <p:cNvGrpSpPr/>
            <p:nvPr/>
          </p:nvGrpSpPr>
          <p:grpSpPr>
            <a:xfrm>
              <a:off x="4354365" y="1969846"/>
              <a:ext cx="435279" cy="466012"/>
              <a:chOff x="7055134" y="2919170"/>
              <a:chExt cx="290321" cy="310820"/>
            </a:xfrm>
          </p:grpSpPr>
          <p:sp>
            <p:nvSpPr>
              <p:cNvPr id="836" name="Google Shape;836;p83"/>
              <p:cNvSpPr/>
              <p:nvPr/>
            </p:nvSpPr>
            <p:spPr>
              <a:xfrm>
                <a:off x="7102497" y="2970989"/>
                <a:ext cx="191044" cy="259001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8137" extrusionOk="0">
                    <a:moveTo>
                      <a:pt x="3097" y="314"/>
                    </a:moveTo>
                    <a:cubicBezTo>
                      <a:pt x="3739" y="314"/>
                      <a:pt x="4347" y="552"/>
                      <a:pt x="4835" y="980"/>
                    </a:cubicBezTo>
                    <a:cubicBezTo>
                      <a:pt x="5394" y="1481"/>
                      <a:pt x="5716" y="2195"/>
                      <a:pt x="5716" y="2933"/>
                    </a:cubicBezTo>
                    <a:cubicBezTo>
                      <a:pt x="5704" y="3445"/>
                      <a:pt x="5549" y="3933"/>
                      <a:pt x="5287" y="4350"/>
                    </a:cubicBezTo>
                    <a:cubicBezTo>
                      <a:pt x="5013" y="4767"/>
                      <a:pt x="4644" y="5100"/>
                      <a:pt x="4204" y="5302"/>
                    </a:cubicBezTo>
                    <a:cubicBezTo>
                      <a:pt x="3930" y="5433"/>
                      <a:pt x="3751" y="5719"/>
                      <a:pt x="3751" y="6029"/>
                    </a:cubicBezTo>
                    <a:lnTo>
                      <a:pt x="3751" y="6207"/>
                    </a:lnTo>
                    <a:lnTo>
                      <a:pt x="2430" y="6207"/>
                    </a:lnTo>
                    <a:lnTo>
                      <a:pt x="2430" y="6029"/>
                    </a:lnTo>
                    <a:cubicBezTo>
                      <a:pt x="2430" y="5719"/>
                      <a:pt x="2251" y="5433"/>
                      <a:pt x="1965" y="5302"/>
                    </a:cubicBezTo>
                    <a:cubicBezTo>
                      <a:pt x="942" y="4814"/>
                      <a:pt x="346" y="3731"/>
                      <a:pt x="489" y="2588"/>
                    </a:cubicBezTo>
                    <a:cubicBezTo>
                      <a:pt x="644" y="1421"/>
                      <a:pt x="1608" y="457"/>
                      <a:pt x="2799" y="326"/>
                    </a:cubicBezTo>
                    <a:cubicBezTo>
                      <a:pt x="2906" y="314"/>
                      <a:pt x="3013" y="314"/>
                      <a:pt x="3097" y="314"/>
                    </a:cubicBezTo>
                    <a:close/>
                    <a:moveTo>
                      <a:pt x="3728" y="6505"/>
                    </a:moveTo>
                    <a:lnTo>
                      <a:pt x="3739" y="7017"/>
                    </a:lnTo>
                    <a:cubicBezTo>
                      <a:pt x="3739" y="7100"/>
                      <a:pt x="3668" y="7195"/>
                      <a:pt x="3561" y="7195"/>
                    </a:cubicBezTo>
                    <a:lnTo>
                      <a:pt x="2573" y="7195"/>
                    </a:lnTo>
                    <a:cubicBezTo>
                      <a:pt x="2489" y="7195"/>
                      <a:pt x="2394" y="7124"/>
                      <a:pt x="2394" y="7017"/>
                    </a:cubicBezTo>
                    <a:lnTo>
                      <a:pt x="2394" y="6505"/>
                    </a:lnTo>
                    <a:close/>
                    <a:moveTo>
                      <a:pt x="3394" y="7469"/>
                    </a:moveTo>
                    <a:lnTo>
                      <a:pt x="3406" y="7648"/>
                    </a:lnTo>
                    <a:cubicBezTo>
                      <a:pt x="3406" y="7743"/>
                      <a:pt x="3335" y="7838"/>
                      <a:pt x="3228" y="7838"/>
                    </a:cubicBezTo>
                    <a:lnTo>
                      <a:pt x="2906" y="7838"/>
                    </a:lnTo>
                    <a:cubicBezTo>
                      <a:pt x="2811" y="7838"/>
                      <a:pt x="2727" y="7755"/>
                      <a:pt x="2727" y="7648"/>
                    </a:cubicBezTo>
                    <a:lnTo>
                      <a:pt x="2727" y="7469"/>
                    </a:lnTo>
                    <a:close/>
                    <a:moveTo>
                      <a:pt x="3056" y="0"/>
                    </a:moveTo>
                    <a:cubicBezTo>
                      <a:pt x="2951" y="0"/>
                      <a:pt x="2845" y="6"/>
                      <a:pt x="2739" y="16"/>
                    </a:cubicBezTo>
                    <a:cubicBezTo>
                      <a:pt x="1418" y="171"/>
                      <a:pt x="322" y="1230"/>
                      <a:pt x="168" y="2552"/>
                    </a:cubicBezTo>
                    <a:cubicBezTo>
                      <a:pt x="1" y="3814"/>
                      <a:pt x="668" y="5040"/>
                      <a:pt x="1811" y="5564"/>
                    </a:cubicBezTo>
                    <a:cubicBezTo>
                      <a:pt x="1977" y="5648"/>
                      <a:pt x="2096" y="5826"/>
                      <a:pt x="2096" y="6017"/>
                    </a:cubicBezTo>
                    <a:lnTo>
                      <a:pt x="2096" y="7005"/>
                    </a:lnTo>
                    <a:cubicBezTo>
                      <a:pt x="2096" y="7207"/>
                      <a:pt x="2239" y="7386"/>
                      <a:pt x="2430" y="7457"/>
                    </a:cubicBezTo>
                    <a:lnTo>
                      <a:pt x="2430" y="7648"/>
                    </a:lnTo>
                    <a:cubicBezTo>
                      <a:pt x="2430" y="7922"/>
                      <a:pt x="2632" y="8136"/>
                      <a:pt x="2906" y="8136"/>
                    </a:cubicBezTo>
                    <a:lnTo>
                      <a:pt x="3228" y="8136"/>
                    </a:lnTo>
                    <a:cubicBezTo>
                      <a:pt x="3501" y="8136"/>
                      <a:pt x="3704" y="7922"/>
                      <a:pt x="3704" y="7648"/>
                    </a:cubicBezTo>
                    <a:lnTo>
                      <a:pt x="3704" y="7457"/>
                    </a:lnTo>
                    <a:cubicBezTo>
                      <a:pt x="3906" y="7398"/>
                      <a:pt x="4037" y="7219"/>
                      <a:pt x="4037" y="7005"/>
                    </a:cubicBezTo>
                    <a:lnTo>
                      <a:pt x="4037" y="6017"/>
                    </a:lnTo>
                    <a:cubicBezTo>
                      <a:pt x="4037" y="5826"/>
                      <a:pt x="4144" y="5648"/>
                      <a:pt x="4323" y="5564"/>
                    </a:cubicBezTo>
                    <a:cubicBezTo>
                      <a:pt x="4811" y="5326"/>
                      <a:pt x="5228" y="4969"/>
                      <a:pt x="5537" y="4517"/>
                    </a:cubicBezTo>
                    <a:cubicBezTo>
                      <a:pt x="5847" y="4040"/>
                      <a:pt x="6002" y="3481"/>
                      <a:pt x="6002" y="2921"/>
                    </a:cubicBezTo>
                    <a:cubicBezTo>
                      <a:pt x="6002" y="2100"/>
                      <a:pt x="5644" y="1302"/>
                      <a:pt x="5037" y="754"/>
                    </a:cubicBezTo>
                    <a:cubicBezTo>
                      <a:pt x="4485" y="254"/>
                      <a:pt x="3788" y="0"/>
                      <a:pt x="30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7" name="Google Shape;837;p83"/>
              <p:cNvSpPr/>
              <p:nvPr/>
            </p:nvSpPr>
            <p:spPr>
              <a:xfrm>
                <a:off x="7304872" y="3059413"/>
                <a:ext cx="40583" cy="948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98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72" y="298"/>
                      <a:pt x="144" y="298"/>
                    </a:cubicBezTo>
                    <a:lnTo>
                      <a:pt x="1132" y="298"/>
                    </a:lnTo>
                    <a:cubicBezTo>
                      <a:pt x="1215" y="298"/>
                      <a:pt x="1275" y="215"/>
                      <a:pt x="1275" y="143"/>
                    </a:cubicBezTo>
                    <a:cubicBezTo>
                      <a:pt x="1275" y="72"/>
                      <a:pt x="1203" y="0"/>
                      <a:pt x="11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8" name="Google Shape;838;p83"/>
              <p:cNvSpPr/>
              <p:nvPr/>
            </p:nvSpPr>
            <p:spPr>
              <a:xfrm>
                <a:off x="7055134" y="3059413"/>
                <a:ext cx="41347" cy="948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98" extrusionOk="0">
                    <a:moveTo>
                      <a:pt x="155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72" y="298"/>
                      <a:pt x="155" y="298"/>
                    </a:cubicBezTo>
                    <a:lnTo>
                      <a:pt x="1132" y="298"/>
                    </a:lnTo>
                    <a:cubicBezTo>
                      <a:pt x="1215" y="298"/>
                      <a:pt x="1287" y="215"/>
                      <a:pt x="1287" y="143"/>
                    </a:cubicBezTo>
                    <a:cubicBezTo>
                      <a:pt x="1298" y="72"/>
                      <a:pt x="1227" y="0"/>
                      <a:pt x="11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9" name="Google Shape;839;p83"/>
              <p:cNvSpPr/>
              <p:nvPr/>
            </p:nvSpPr>
            <p:spPr>
              <a:xfrm>
                <a:off x="7195727" y="2919170"/>
                <a:ext cx="9517" cy="405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275" extrusionOk="0">
                    <a:moveTo>
                      <a:pt x="156" y="1"/>
                    </a:moveTo>
                    <a:cubicBezTo>
                      <a:pt x="60" y="1"/>
                      <a:pt x="1" y="72"/>
                      <a:pt x="1" y="144"/>
                    </a:cubicBezTo>
                    <a:lnTo>
                      <a:pt x="1" y="1132"/>
                    </a:lnTo>
                    <a:cubicBezTo>
                      <a:pt x="1" y="1215"/>
                      <a:pt x="84" y="1275"/>
                      <a:pt x="156" y="1275"/>
                    </a:cubicBezTo>
                    <a:cubicBezTo>
                      <a:pt x="227" y="1275"/>
                      <a:pt x="299" y="1204"/>
                      <a:pt x="299" y="1132"/>
                    </a:cubicBezTo>
                    <a:lnTo>
                      <a:pt x="299" y="144"/>
                    </a:lnTo>
                    <a:cubicBezTo>
                      <a:pt x="299" y="72"/>
                      <a:pt x="227" y="1"/>
                      <a:pt x="1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0" name="Google Shape;840;p83"/>
              <p:cNvSpPr/>
              <p:nvPr/>
            </p:nvSpPr>
            <p:spPr>
              <a:xfrm>
                <a:off x="7185128" y="3007116"/>
                <a:ext cx="30334" cy="928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918" extrusionOk="0">
                    <a:moveTo>
                      <a:pt x="477" y="310"/>
                    </a:moveTo>
                    <a:cubicBezTo>
                      <a:pt x="512" y="310"/>
                      <a:pt x="560" y="334"/>
                      <a:pt x="596" y="357"/>
                    </a:cubicBezTo>
                    <a:cubicBezTo>
                      <a:pt x="620" y="393"/>
                      <a:pt x="632" y="429"/>
                      <a:pt x="632" y="476"/>
                    </a:cubicBezTo>
                    <a:lnTo>
                      <a:pt x="548" y="2608"/>
                    </a:lnTo>
                    <a:lnTo>
                      <a:pt x="405" y="2620"/>
                    </a:lnTo>
                    <a:cubicBezTo>
                      <a:pt x="405" y="2620"/>
                      <a:pt x="393" y="2620"/>
                      <a:pt x="393" y="2608"/>
                    </a:cubicBezTo>
                    <a:lnTo>
                      <a:pt x="310" y="476"/>
                    </a:lnTo>
                    <a:cubicBezTo>
                      <a:pt x="310" y="429"/>
                      <a:pt x="322" y="393"/>
                      <a:pt x="358" y="357"/>
                    </a:cubicBezTo>
                    <a:cubicBezTo>
                      <a:pt x="381" y="334"/>
                      <a:pt x="429" y="310"/>
                      <a:pt x="477" y="310"/>
                    </a:cubicBezTo>
                    <a:close/>
                    <a:moveTo>
                      <a:pt x="477" y="0"/>
                    </a:moveTo>
                    <a:cubicBezTo>
                      <a:pt x="334" y="0"/>
                      <a:pt x="215" y="48"/>
                      <a:pt x="131" y="155"/>
                    </a:cubicBezTo>
                    <a:cubicBezTo>
                      <a:pt x="36" y="238"/>
                      <a:pt x="0" y="357"/>
                      <a:pt x="0" y="488"/>
                    </a:cubicBezTo>
                    <a:lnTo>
                      <a:pt x="84" y="2620"/>
                    </a:lnTo>
                    <a:cubicBezTo>
                      <a:pt x="84" y="2786"/>
                      <a:pt x="239" y="2917"/>
                      <a:pt x="393" y="2917"/>
                    </a:cubicBezTo>
                    <a:lnTo>
                      <a:pt x="512" y="2917"/>
                    </a:lnTo>
                    <a:cubicBezTo>
                      <a:pt x="679" y="2917"/>
                      <a:pt x="822" y="2786"/>
                      <a:pt x="822" y="2620"/>
                    </a:cubicBezTo>
                    <a:lnTo>
                      <a:pt x="917" y="488"/>
                    </a:lnTo>
                    <a:cubicBezTo>
                      <a:pt x="953" y="369"/>
                      <a:pt x="905" y="238"/>
                      <a:pt x="810" y="155"/>
                    </a:cubicBezTo>
                    <a:cubicBezTo>
                      <a:pt x="727" y="60"/>
                      <a:pt x="608" y="0"/>
                      <a:pt x="4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1" name="Google Shape;841;p83"/>
              <p:cNvSpPr/>
              <p:nvPr/>
            </p:nvSpPr>
            <p:spPr>
              <a:xfrm>
                <a:off x="7187770" y="3111328"/>
                <a:ext cx="25814" cy="25814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406" y="310"/>
                    </a:moveTo>
                    <a:cubicBezTo>
                      <a:pt x="453" y="310"/>
                      <a:pt x="489" y="358"/>
                      <a:pt x="489" y="405"/>
                    </a:cubicBezTo>
                    <a:cubicBezTo>
                      <a:pt x="489" y="453"/>
                      <a:pt x="453" y="489"/>
                      <a:pt x="406" y="489"/>
                    </a:cubicBezTo>
                    <a:cubicBezTo>
                      <a:pt x="358" y="489"/>
                      <a:pt x="310" y="453"/>
                      <a:pt x="310" y="405"/>
                    </a:cubicBezTo>
                    <a:cubicBezTo>
                      <a:pt x="310" y="358"/>
                      <a:pt x="358" y="310"/>
                      <a:pt x="406" y="310"/>
                    </a:cubicBezTo>
                    <a:close/>
                    <a:moveTo>
                      <a:pt x="406" y="0"/>
                    </a:moveTo>
                    <a:cubicBezTo>
                      <a:pt x="179" y="0"/>
                      <a:pt x="1" y="179"/>
                      <a:pt x="1" y="405"/>
                    </a:cubicBezTo>
                    <a:cubicBezTo>
                      <a:pt x="1" y="631"/>
                      <a:pt x="179" y="810"/>
                      <a:pt x="406" y="810"/>
                    </a:cubicBezTo>
                    <a:cubicBezTo>
                      <a:pt x="632" y="810"/>
                      <a:pt x="810" y="631"/>
                      <a:pt x="810" y="405"/>
                    </a:cubicBezTo>
                    <a:cubicBezTo>
                      <a:pt x="787" y="179"/>
                      <a:pt x="608" y="0"/>
                      <a:pt x="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2" name="Google Shape;842;p83"/>
              <p:cNvSpPr/>
              <p:nvPr/>
            </p:nvSpPr>
            <p:spPr>
              <a:xfrm>
                <a:off x="7249552" y="2951477"/>
                <a:ext cx="18971" cy="2307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25" extrusionOk="0">
                    <a:moveTo>
                      <a:pt x="417" y="0"/>
                    </a:moveTo>
                    <a:cubicBezTo>
                      <a:pt x="362" y="0"/>
                      <a:pt x="307" y="32"/>
                      <a:pt x="274" y="81"/>
                    </a:cubicBezTo>
                    <a:lnTo>
                      <a:pt x="36" y="498"/>
                    </a:lnTo>
                    <a:cubicBezTo>
                      <a:pt x="1" y="570"/>
                      <a:pt x="24" y="665"/>
                      <a:pt x="96" y="700"/>
                    </a:cubicBezTo>
                    <a:cubicBezTo>
                      <a:pt x="132" y="724"/>
                      <a:pt x="143" y="724"/>
                      <a:pt x="179" y="724"/>
                    </a:cubicBezTo>
                    <a:cubicBezTo>
                      <a:pt x="239" y="724"/>
                      <a:pt x="274" y="689"/>
                      <a:pt x="310" y="641"/>
                    </a:cubicBezTo>
                    <a:lnTo>
                      <a:pt x="548" y="224"/>
                    </a:lnTo>
                    <a:cubicBezTo>
                      <a:pt x="596" y="153"/>
                      <a:pt x="560" y="69"/>
                      <a:pt x="489" y="22"/>
                    </a:cubicBezTo>
                    <a:cubicBezTo>
                      <a:pt x="466" y="7"/>
                      <a:pt x="442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3" name="Google Shape;843;p83"/>
              <p:cNvSpPr/>
              <p:nvPr/>
            </p:nvSpPr>
            <p:spPr>
              <a:xfrm>
                <a:off x="7132831" y="3153852"/>
                <a:ext cx="18589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713" extrusionOk="0">
                    <a:moveTo>
                      <a:pt x="419" y="0"/>
                    </a:moveTo>
                    <a:cubicBezTo>
                      <a:pt x="368" y="0"/>
                      <a:pt x="319" y="32"/>
                      <a:pt x="286" y="81"/>
                    </a:cubicBezTo>
                    <a:lnTo>
                      <a:pt x="48" y="498"/>
                    </a:lnTo>
                    <a:cubicBezTo>
                      <a:pt x="0" y="569"/>
                      <a:pt x="36" y="665"/>
                      <a:pt x="108" y="700"/>
                    </a:cubicBezTo>
                    <a:cubicBezTo>
                      <a:pt x="131" y="712"/>
                      <a:pt x="155" y="712"/>
                      <a:pt x="179" y="712"/>
                    </a:cubicBezTo>
                    <a:cubicBezTo>
                      <a:pt x="239" y="712"/>
                      <a:pt x="286" y="689"/>
                      <a:pt x="310" y="641"/>
                    </a:cubicBezTo>
                    <a:lnTo>
                      <a:pt x="548" y="224"/>
                    </a:lnTo>
                    <a:cubicBezTo>
                      <a:pt x="584" y="153"/>
                      <a:pt x="572" y="69"/>
                      <a:pt x="489" y="22"/>
                    </a:cubicBezTo>
                    <a:cubicBezTo>
                      <a:pt x="466" y="7"/>
                      <a:pt x="443" y="0"/>
                      <a:pt x="4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4" name="Google Shape;844;p83"/>
              <p:cNvSpPr/>
              <p:nvPr/>
            </p:nvSpPr>
            <p:spPr>
              <a:xfrm>
                <a:off x="7132449" y="2951477"/>
                <a:ext cx="18971" cy="2307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25" extrusionOk="0">
                    <a:moveTo>
                      <a:pt x="177" y="0"/>
                    </a:moveTo>
                    <a:cubicBezTo>
                      <a:pt x="154" y="0"/>
                      <a:pt x="130" y="7"/>
                      <a:pt x="108" y="22"/>
                    </a:cubicBezTo>
                    <a:cubicBezTo>
                      <a:pt x="24" y="69"/>
                      <a:pt x="1" y="153"/>
                      <a:pt x="48" y="236"/>
                    </a:cubicBezTo>
                    <a:lnTo>
                      <a:pt x="274" y="653"/>
                    </a:lnTo>
                    <a:cubicBezTo>
                      <a:pt x="310" y="689"/>
                      <a:pt x="358" y="724"/>
                      <a:pt x="417" y="724"/>
                    </a:cubicBezTo>
                    <a:cubicBezTo>
                      <a:pt x="441" y="724"/>
                      <a:pt x="477" y="724"/>
                      <a:pt x="489" y="712"/>
                    </a:cubicBezTo>
                    <a:cubicBezTo>
                      <a:pt x="584" y="665"/>
                      <a:pt x="596" y="570"/>
                      <a:pt x="548" y="498"/>
                    </a:cubicBezTo>
                    <a:lnTo>
                      <a:pt x="310" y="81"/>
                    </a:lnTo>
                    <a:cubicBezTo>
                      <a:pt x="277" y="32"/>
                      <a:pt x="228" y="0"/>
                      <a:pt x="1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5" name="Google Shape;845;p83"/>
              <p:cNvSpPr/>
              <p:nvPr/>
            </p:nvSpPr>
            <p:spPr>
              <a:xfrm>
                <a:off x="7249552" y="3153852"/>
                <a:ext cx="18971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13" extrusionOk="0">
                    <a:moveTo>
                      <a:pt x="173" y="0"/>
                    </a:moveTo>
                    <a:cubicBezTo>
                      <a:pt x="148" y="0"/>
                      <a:pt x="122" y="7"/>
                      <a:pt x="96" y="22"/>
                    </a:cubicBezTo>
                    <a:cubicBezTo>
                      <a:pt x="24" y="69"/>
                      <a:pt x="1" y="153"/>
                      <a:pt x="36" y="224"/>
                    </a:cubicBezTo>
                    <a:lnTo>
                      <a:pt x="274" y="641"/>
                    </a:lnTo>
                    <a:cubicBezTo>
                      <a:pt x="310" y="689"/>
                      <a:pt x="358" y="712"/>
                      <a:pt x="417" y="712"/>
                    </a:cubicBezTo>
                    <a:cubicBezTo>
                      <a:pt x="441" y="712"/>
                      <a:pt x="477" y="712"/>
                      <a:pt x="489" y="700"/>
                    </a:cubicBezTo>
                    <a:cubicBezTo>
                      <a:pt x="560" y="665"/>
                      <a:pt x="596" y="569"/>
                      <a:pt x="548" y="498"/>
                    </a:cubicBezTo>
                    <a:lnTo>
                      <a:pt x="310" y="81"/>
                    </a:lnTo>
                    <a:cubicBezTo>
                      <a:pt x="277" y="32"/>
                      <a:pt x="228" y="0"/>
                      <a:pt x="1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6" name="Google Shape;846;p83"/>
              <p:cNvSpPr/>
              <p:nvPr/>
            </p:nvSpPr>
            <p:spPr>
              <a:xfrm>
                <a:off x="7289721" y="3113969"/>
                <a:ext cx="24286" cy="1709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37" extrusionOk="0">
                    <a:moveTo>
                      <a:pt x="172" y="0"/>
                    </a:moveTo>
                    <a:cubicBezTo>
                      <a:pt x="121" y="0"/>
                      <a:pt x="72" y="29"/>
                      <a:pt x="48" y="84"/>
                    </a:cubicBezTo>
                    <a:cubicBezTo>
                      <a:pt x="1" y="156"/>
                      <a:pt x="24" y="239"/>
                      <a:pt x="108" y="287"/>
                    </a:cubicBezTo>
                    <a:lnTo>
                      <a:pt x="524" y="525"/>
                    </a:lnTo>
                    <a:cubicBezTo>
                      <a:pt x="548" y="537"/>
                      <a:pt x="560" y="537"/>
                      <a:pt x="596" y="537"/>
                    </a:cubicBezTo>
                    <a:cubicBezTo>
                      <a:pt x="655" y="537"/>
                      <a:pt x="703" y="513"/>
                      <a:pt x="727" y="465"/>
                    </a:cubicBezTo>
                    <a:cubicBezTo>
                      <a:pt x="763" y="394"/>
                      <a:pt x="739" y="310"/>
                      <a:pt x="667" y="263"/>
                    </a:cubicBezTo>
                    <a:lnTo>
                      <a:pt x="251" y="25"/>
                    </a:lnTo>
                    <a:cubicBezTo>
                      <a:pt x="226" y="8"/>
                      <a:pt x="199" y="0"/>
                      <a:pt x="1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7" name="Google Shape;847;p83"/>
              <p:cNvSpPr/>
              <p:nvPr/>
            </p:nvSpPr>
            <p:spPr>
              <a:xfrm>
                <a:off x="7086964" y="2996931"/>
                <a:ext cx="24668" cy="174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47" extrusionOk="0">
                    <a:moveTo>
                      <a:pt x="179" y="1"/>
                    </a:moveTo>
                    <a:cubicBezTo>
                      <a:pt x="125" y="1"/>
                      <a:pt x="73" y="33"/>
                      <a:pt x="48" y="82"/>
                    </a:cubicBezTo>
                    <a:cubicBezTo>
                      <a:pt x="1" y="154"/>
                      <a:pt x="25" y="249"/>
                      <a:pt x="108" y="285"/>
                    </a:cubicBezTo>
                    <a:lnTo>
                      <a:pt x="525" y="535"/>
                    </a:lnTo>
                    <a:cubicBezTo>
                      <a:pt x="548" y="546"/>
                      <a:pt x="560" y="546"/>
                      <a:pt x="596" y="546"/>
                    </a:cubicBezTo>
                    <a:cubicBezTo>
                      <a:pt x="656" y="546"/>
                      <a:pt x="703" y="511"/>
                      <a:pt x="727" y="475"/>
                    </a:cubicBezTo>
                    <a:cubicBezTo>
                      <a:pt x="775" y="415"/>
                      <a:pt x="739" y="308"/>
                      <a:pt x="668" y="261"/>
                    </a:cubicBezTo>
                    <a:lnTo>
                      <a:pt x="251" y="23"/>
                    </a:lnTo>
                    <a:cubicBezTo>
                      <a:pt x="228" y="8"/>
                      <a:pt x="204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8" name="Google Shape;848;p83"/>
              <p:cNvSpPr/>
              <p:nvPr/>
            </p:nvSpPr>
            <p:spPr>
              <a:xfrm>
                <a:off x="7289339" y="2996931"/>
                <a:ext cx="24668" cy="174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47" extrusionOk="0">
                    <a:moveTo>
                      <a:pt x="590" y="1"/>
                    </a:moveTo>
                    <a:cubicBezTo>
                      <a:pt x="565" y="1"/>
                      <a:pt x="539" y="8"/>
                      <a:pt x="513" y="23"/>
                    </a:cubicBezTo>
                    <a:lnTo>
                      <a:pt x="96" y="261"/>
                    </a:lnTo>
                    <a:cubicBezTo>
                      <a:pt x="25" y="308"/>
                      <a:pt x="1" y="392"/>
                      <a:pt x="36" y="475"/>
                    </a:cubicBezTo>
                    <a:cubicBezTo>
                      <a:pt x="72" y="511"/>
                      <a:pt x="108" y="546"/>
                      <a:pt x="179" y="546"/>
                    </a:cubicBezTo>
                    <a:cubicBezTo>
                      <a:pt x="203" y="546"/>
                      <a:pt x="239" y="546"/>
                      <a:pt x="251" y="535"/>
                    </a:cubicBezTo>
                    <a:lnTo>
                      <a:pt x="667" y="285"/>
                    </a:lnTo>
                    <a:cubicBezTo>
                      <a:pt x="751" y="249"/>
                      <a:pt x="775" y="154"/>
                      <a:pt x="727" y="82"/>
                    </a:cubicBezTo>
                    <a:cubicBezTo>
                      <a:pt x="694" y="33"/>
                      <a:pt x="645" y="1"/>
                      <a:pt x="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9" name="Google Shape;849;p83"/>
              <p:cNvSpPr/>
              <p:nvPr/>
            </p:nvSpPr>
            <p:spPr>
              <a:xfrm>
                <a:off x="7086964" y="3113587"/>
                <a:ext cx="24668" cy="17093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37" extrusionOk="0">
                    <a:moveTo>
                      <a:pt x="597" y="0"/>
                    </a:moveTo>
                    <a:cubicBezTo>
                      <a:pt x="570" y="0"/>
                      <a:pt x="541" y="8"/>
                      <a:pt x="513" y="25"/>
                    </a:cubicBezTo>
                    <a:lnTo>
                      <a:pt x="108" y="263"/>
                    </a:lnTo>
                    <a:cubicBezTo>
                      <a:pt x="25" y="299"/>
                      <a:pt x="1" y="394"/>
                      <a:pt x="36" y="465"/>
                    </a:cubicBezTo>
                    <a:cubicBezTo>
                      <a:pt x="72" y="513"/>
                      <a:pt x="120" y="537"/>
                      <a:pt x="179" y="537"/>
                    </a:cubicBezTo>
                    <a:cubicBezTo>
                      <a:pt x="203" y="537"/>
                      <a:pt x="239" y="537"/>
                      <a:pt x="251" y="525"/>
                    </a:cubicBezTo>
                    <a:lnTo>
                      <a:pt x="668" y="287"/>
                    </a:lnTo>
                    <a:cubicBezTo>
                      <a:pt x="739" y="263"/>
                      <a:pt x="775" y="156"/>
                      <a:pt x="727" y="84"/>
                    </a:cubicBezTo>
                    <a:cubicBezTo>
                      <a:pt x="696" y="29"/>
                      <a:pt x="649" y="0"/>
                      <a:pt x="5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850" name="Google Shape;850;p83"/>
          <p:cNvGrpSpPr/>
          <p:nvPr/>
        </p:nvGrpSpPr>
        <p:grpSpPr>
          <a:xfrm>
            <a:off x="9246033" y="2490800"/>
            <a:ext cx="911200" cy="911200"/>
            <a:chOff x="6955754" y="1868100"/>
            <a:chExt cx="683400" cy="683400"/>
          </a:xfrm>
        </p:grpSpPr>
        <p:sp>
          <p:nvSpPr>
            <p:cNvPr id="851" name="Google Shape;851;p83"/>
            <p:cNvSpPr/>
            <p:nvPr/>
          </p:nvSpPr>
          <p:spPr>
            <a:xfrm>
              <a:off x="6955754" y="1868100"/>
              <a:ext cx="683400" cy="683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852" name="Google Shape;852;p83"/>
            <p:cNvGrpSpPr/>
            <p:nvPr/>
          </p:nvGrpSpPr>
          <p:grpSpPr>
            <a:xfrm>
              <a:off x="7079800" y="2010686"/>
              <a:ext cx="435309" cy="431904"/>
              <a:chOff x="5618805" y="2440924"/>
              <a:chExt cx="345292" cy="342618"/>
            </a:xfrm>
          </p:grpSpPr>
          <p:sp>
            <p:nvSpPr>
              <p:cNvPr id="853" name="Google Shape;853;p83"/>
              <p:cNvSpPr/>
              <p:nvPr/>
            </p:nvSpPr>
            <p:spPr>
              <a:xfrm>
                <a:off x="5742751" y="2440924"/>
                <a:ext cx="221346" cy="222110"/>
              </a:xfrm>
              <a:custGeom>
                <a:avLst/>
                <a:gdLst/>
                <a:ahLst/>
                <a:cxnLst/>
                <a:rect l="l" t="t" r="r" b="b"/>
                <a:pathLst>
                  <a:path w="6954" h="6978" extrusionOk="0">
                    <a:moveTo>
                      <a:pt x="3477" y="346"/>
                    </a:moveTo>
                    <a:cubicBezTo>
                      <a:pt x="5203" y="346"/>
                      <a:pt x="6596" y="1453"/>
                      <a:pt x="6596" y="2798"/>
                    </a:cubicBezTo>
                    <a:cubicBezTo>
                      <a:pt x="6596" y="3989"/>
                      <a:pt x="5513" y="5001"/>
                      <a:pt x="4025" y="5215"/>
                    </a:cubicBezTo>
                    <a:cubicBezTo>
                      <a:pt x="3941" y="5227"/>
                      <a:pt x="3882" y="5299"/>
                      <a:pt x="3882" y="5394"/>
                    </a:cubicBezTo>
                    <a:cubicBezTo>
                      <a:pt x="3786" y="5953"/>
                      <a:pt x="3370" y="6418"/>
                      <a:pt x="2846" y="6573"/>
                    </a:cubicBezTo>
                    <a:cubicBezTo>
                      <a:pt x="3060" y="6227"/>
                      <a:pt x="3144" y="5811"/>
                      <a:pt x="3084" y="5394"/>
                    </a:cubicBezTo>
                    <a:cubicBezTo>
                      <a:pt x="3084" y="5299"/>
                      <a:pt x="3024" y="5215"/>
                      <a:pt x="2941" y="5215"/>
                    </a:cubicBezTo>
                    <a:cubicBezTo>
                      <a:pt x="1429" y="5001"/>
                      <a:pt x="346" y="3989"/>
                      <a:pt x="346" y="2798"/>
                    </a:cubicBezTo>
                    <a:cubicBezTo>
                      <a:pt x="346" y="1453"/>
                      <a:pt x="1751" y="346"/>
                      <a:pt x="3477" y="346"/>
                    </a:cubicBezTo>
                    <a:close/>
                    <a:moveTo>
                      <a:pt x="3477" y="0"/>
                    </a:moveTo>
                    <a:cubicBezTo>
                      <a:pt x="2548" y="0"/>
                      <a:pt x="1691" y="286"/>
                      <a:pt x="1036" y="810"/>
                    </a:cubicBezTo>
                    <a:cubicBezTo>
                      <a:pt x="357" y="1346"/>
                      <a:pt x="0" y="2048"/>
                      <a:pt x="0" y="2798"/>
                    </a:cubicBezTo>
                    <a:cubicBezTo>
                      <a:pt x="0" y="4120"/>
                      <a:pt x="1155" y="5251"/>
                      <a:pt x="2739" y="5537"/>
                    </a:cubicBezTo>
                    <a:cubicBezTo>
                      <a:pt x="2774" y="5953"/>
                      <a:pt x="2620" y="6382"/>
                      <a:pt x="2322" y="6680"/>
                    </a:cubicBezTo>
                    <a:cubicBezTo>
                      <a:pt x="2286" y="6727"/>
                      <a:pt x="2262" y="6799"/>
                      <a:pt x="2298" y="6882"/>
                    </a:cubicBezTo>
                    <a:cubicBezTo>
                      <a:pt x="2322" y="6942"/>
                      <a:pt x="2382" y="6977"/>
                      <a:pt x="2465" y="6977"/>
                    </a:cubicBezTo>
                    <a:cubicBezTo>
                      <a:pt x="3310" y="6977"/>
                      <a:pt x="4037" y="6370"/>
                      <a:pt x="4215" y="5537"/>
                    </a:cubicBezTo>
                    <a:cubicBezTo>
                      <a:pt x="4965" y="5418"/>
                      <a:pt x="5632" y="5096"/>
                      <a:pt x="6120" y="4632"/>
                    </a:cubicBezTo>
                    <a:cubicBezTo>
                      <a:pt x="6656" y="4120"/>
                      <a:pt x="6954" y="3465"/>
                      <a:pt x="6954" y="2798"/>
                    </a:cubicBezTo>
                    <a:cubicBezTo>
                      <a:pt x="6942" y="2048"/>
                      <a:pt x="6584" y="1334"/>
                      <a:pt x="5918" y="810"/>
                    </a:cubicBezTo>
                    <a:cubicBezTo>
                      <a:pt x="5263" y="286"/>
                      <a:pt x="4394" y="0"/>
                      <a:pt x="34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4" name="Google Shape;854;p83"/>
              <p:cNvSpPr/>
              <p:nvPr/>
            </p:nvSpPr>
            <p:spPr>
              <a:xfrm>
                <a:off x="5810581" y="2523905"/>
                <a:ext cx="11395" cy="1139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1"/>
                    </a:moveTo>
                    <a:cubicBezTo>
                      <a:pt x="84" y="1"/>
                      <a:pt x="1" y="96"/>
                      <a:pt x="1" y="179"/>
                    </a:cubicBezTo>
                    <a:cubicBezTo>
                      <a:pt x="1" y="263"/>
                      <a:pt x="96" y="358"/>
                      <a:pt x="179" y="358"/>
                    </a:cubicBezTo>
                    <a:cubicBezTo>
                      <a:pt x="286" y="358"/>
                      <a:pt x="358" y="263"/>
                      <a:pt x="358" y="179"/>
                    </a:cubicBezTo>
                    <a:cubicBezTo>
                      <a:pt x="358" y="96"/>
                      <a:pt x="28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5" name="Google Shape;855;p83"/>
              <p:cNvSpPr/>
              <p:nvPr/>
            </p:nvSpPr>
            <p:spPr>
              <a:xfrm>
                <a:off x="5884490" y="2523905"/>
                <a:ext cx="11395" cy="1139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1"/>
                    </a:moveTo>
                    <a:cubicBezTo>
                      <a:pt x="72" y="1"/>
                      <a:pt x="0" y="96"/>
                      <a:pt x="0" y="179"/>
                    </a:cubicBezTo>
                    <a:cubicBezTo>
                      <a:pt x="0" y="263"/>
                      <a:pt x="95" y="358"/>
                      <a:pt x="179" y="358"/>
                    </a:cubicBezTo>
                    <a:cubicBezTo>
                      <a:pt x="286" y="358"/>
                      <a:pt x="357" y="263"/>
                      <a:pt x="357" y="179"/>
                    </a:cubicBezTo>
                    <a:cubicBezTo>
                      <a:pt x="357" y="96"/>
                      <a:pt x="28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6" name="Google Shape;856;p83"/>
              <p:cNvSpPr/>
              <p:nvPr/>
            </p:nvSpPr>
            <p:spPr>
              <a:xfrm>
                <a:off x="5847727" y="2523905"/>
                <a:ext cx="11395" cy="1139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1"/>
                    </a:moveTo>
                    <a:cubicBezTo>
                      <a:pt x="72" y="1"/>
                      <a:pt x="0" y="96"/>
                      <a:pt x="0" y="179"/>
                    </a:cubicBezTo>
                    <a:cubicBezTo>
                      <a:pt x="0" y="263"/>
                      <a:pt x="84" y="358"/>
                      <a:pt x="179" y="358"/>
                    </a:cubicBezTo>
                    <a:cubicBezTo>
                      <a:pt x="286" y="358"/>
                      <a:pt x="358" y="263"/>
                      <a:pt x="358" y="179"/>
                    </a:cubicBezTo>
                    <a:cubicBezTo>
                      <a:pt x="358" y="96"/>
                      <a:pt x="28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7" name="Google Shape;857;p83"/>
              <p:cNvSpPr/>
              <p:nvPr/>
            </p:nvSpPr>
            <p:spPr>
              <a:xfrm>
                <a:off x="5618805" y="2516616"/>
                <a:ext cx="270269" cy="266926"/>
              </a:xfrm>
              <a:custGeom>
                <a:avLst/>
                <a:gdLst/>
                <a:ahLst/>
                <a:cxnLst/>
                <a:rect l="l" t="t" r="r" b="b"/>
                <a:pathLst>
                  <a:path w="8491" h="8386" extrusionOk="0">
                    <a:moveTo>
                      <a:pt x="1269" y="0"/>
                    </a:moveTo>
                    <a:cubicBezTo>
                      <a:pt x="1224" y="0"/>
                      <a:pt x="1177" y="18"/>
                      <a:pt x="1144" y="51"/>
                    </a:cubicBezTo>
                    <a:cubicBezTo>
                      <a:pt x="1108" y="87"/>
                      <a:pt x="168" y="956"/>
                      <a:pt x="96" y="1706"/>
                    </a:cubicBezTo>
                    <a:cubicBezTo>
                      <a:pt x="1" y="2671"/>
                      <a:pt x="989" y="4385"/>
                      <a:pt x="2549" y="5933"/>
                    </a:cubicBezTo>
                    <a:cubicBezTo>
                      <a:pt x="4037" y="7421"/>
                      <a:pt x="5656" y="8386"/>
                      <a:pt x="6645" y="8386"/>
                    </a:cubicBezTo>
                    <a:lnTo>
                      <a:pt x="6776" y="8386"/>
                    </a:lnTo>
                    <a:cubicBezTo>
                      <a:pt x="7514" y="8314"/>
                      <a:pt x="8395" y="7374"/>
                      <a:pt x="8431" y="7326"/>
                    </a:cubicBezTo>
                    <a:cubicBezTo>
                      <a:pt x="8490" y="7266"/>
                      <a:pt x="8490" y="7159"/>
                      <a:pt x="8442" y="7100"/>
                    </a:cubicBezTo>
                    <a:cubicBezTo>
                      <a:pt x="8407" y="7076"/>
                      <a:pt x="7990" y="6540"/>
                      <a:pt x="7502" y="6052"/>
                    </a:cubicBezTo>
                    <a:cubicBezTo>
                      <a:pt x="7002" y="5540"/>
                      <a:pt x="6478" y="5123"/>
                      <a:pt x="6442" y="5111"/>
                    </a:cubicBezTo>
                    <a:cubicBezTo>
                      <a:pt x="6410" y="5085"/>
                      <a:pt x="6375" y="5072"/>
                      <a:pt x="6342" y="5072"/>
                    </a:cubicBezTo>
                    <a:cubicBezTo>
                      <a:pt x="6301" y="5072"/>
                      <a:pt x="6261" y="5091"/>
                      <a:pt x="6228" y="5123"/>
                    </a:cubicBezTo>
                    <a:lnTo>
                      <a:pt x="5573" y="5778"/>
                    </a:lnTo>
                    <a:lnTo>
                      <a:pt x="3442" y="3659"/>
                    </a:lnTo>
                    <a:cubicBezTo>
                      <a:pt x="3406" y="3617"/>
                      <a:pt x="3361" y="3596"/>
                      <a:pt x="3318" y="3596"/>
                    </a:cubicBezTo>
                    <a:cubicBezTo>
                      <a:pt x="3275" y="3596"/>
                      <a:pt x="3233" y="3617"/>
                      <a:pt x="3204" y="3659"/>
                    </a:cubicBezTo>
                    <a:cubicBezTo>
                      <a:pt x="3132" y="3730"/>
                      <a:pt x="3132" y="3837"/>
                      <a:pt x="3204" y="3897"/>
                    </a:cubicBezTo>
                    <a:lnTo>
                      <a:pt x="5466" y="6159"/>
                    </a:lnTo>
                    <a:cubicBezTo>
                      <a:pt x="5490" y="6183"/>
                      <a:pt x="5537" y="6195"/>
                      <a:pt x="5585" y="6195"/>
                    </a:cubicBezTo>
                    <a:cubicBezTo>
                      <a:pt x="5633" y="6195"/>
                      <a:pt x="5668" y="6183"/>
                      <a:pt x="5704" y="6159"/>
                    </a:cubicBezTo>
                    <a:lnTo>
                      <a:pt x="6371" y="5480"/>
                    </a:lnTo>
                    <a:cubicBezTo>
                      <a:pt x="6549" y="5635"/>
                      <a:pt x="6918" y="5945"/>
                      <a:pt x="7264" y="6290"/>
                    </a:cubicBezTo>
                    <a:cubicBezTo>
                      <a:pt x="7609" y="6635"/>
                      <a:pt x="7919" y="7004"/>
                      <a:pt x="8085" y="7195"/>
                    </a:cubicBezTo>
                    <a:cubicBezTo>
                      <a:pt x="7788" y="7481"/>
                      <a:pt x="7204" y="7981"/>
                      <a:pt x="6764" y="8028"/>
                    </a:cubicBezTo>
                    <a:cubicBezTo>
                      <a:pt x="6733" y="8031"/>
                      <a:pt x="6702" y="8032"/>
                      <a:pt x="6670" y="8032"/>
                    </a:cubicBezTo>
                    <a:cubicBezTo>
                      <a:pt x="5782" y="8032"/>
                      <a:pt x="4224" y="7085"/>
                      <a:pt x="2811" y="5683"/>
                    </a:cubicBezTo>
                    <a:cubicBezTo>
                      <a:pt x="1358" y="4218"/>
                      <a:pt x="394" y="2599"/>
                      <a:pt x="465" y="1730"/>
                    </a:cubicBezTo>
                    <a:cubicBezTo>
                      <a:pt x="513" y="1289"/>
                      <a:pt x="1013" y="706"/>
                      <a:pt x="1299" y="408"/>
                    </a:cubicBezTo>
                    <a:cubicBezTo>
                      <a:pt x="1477" y="563"/>
                      <a:pt x="1846" y="873"/>
                      <a:pt x="2204" y="1230"/>
                    </a:cubicBezTo>
                    <a:cubicBezTo>
                      <a:pt x="2549" y="1575"/>
                      <a:pt x="2858" y="1944"/>
                      <a:pt x="3013" y="2123"/>
                    </a:cubicBezTo>
                    <a:lnTo>
                      <a:pt x="2335" y="2790"/>
                    </a:lnTo>
                    <a:cubicBezTo>
                      <a:pt x="2263" y="2861"/>
                      <a:pt x="2263" y="2968"/>
                      <a:pt x="2335" y="3028"/>
                    </a:cubicBezTo>
                    <a:lnTo>
                      <a:pt x="2716" y="3397"/>
                    </a:lnTo>
                    <a:cubicBezTo>
                      <a:pt x="2751" y="3439"/>
                      <a:pt x="2796" y="3459"/>
                      <a:pt x="2838" y="3459"/>
                    </a:cubicBezTo>
                    <a:cubicBezTo>
                      <a:pt x="2879" y="3459"/>
                      <a:pt x="2918" y="3439"/>
                      <a:pt x="2942" y="3397"/>
                    </a:cubicBezTo>
                    <a:cubicBezTo>
                      <a:pt x="3025" y="3325"/>
                      <a:pt x="3025" y="3218"/>
                      <a:pt x="2942" y="3159"/>
                    </a:cubicBezTo>
                    <a:lnTo>
                      <a:pt x="2692" y="2909"/>
                    </a:lnTo>
                    <a:lnTo>
                      <a:pt x="3347" y="2254"/>
                    </a:lnTo>
                    <a:cubicBezTo>
                      <a:pt x="3406" y="2194"/>
                      <a:pt x="3430" y="2087"/>
                      <a:pt x="3359" y="2028"/>
                    </a:cubicBezTo>
                    <a:cubicBezTo>
                      <a:pt x="3347" y="2016"/>
                      <a:pt x="2930" y="1480"/>
                      <a:pt x="2430" y="980"/>
                    </a:cubicBezTo>
                    <a:cubicBezTo>
                      <a:pt x="1918" y="468"/>
                      <a:pt x="1394" y="51"/>
                      <a:pt x="1370" y="39"/>
                    </a:cubicBezTo>
                    <a:cubicBezTo>
                      <a:pt x="1343" y="12"/>
                      <a:pt x="1307" y="0"/>
                      <a:pt x="1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858" name="Google Shape;858;p83"/>
          <p:cNvGrpSpPr/>
          <p:nvPr/>
        </p:nvGrpSpPr>
        <p:grpSpPr>
          <a:xfrm>
            <a:off x="1105623" y="2490800"/>
            <a:ext cx="911200" cy="911200"/>
            <a:chOff x="1511304" y="1868100"/>
            <a:chExt cx="683400" cy="683400"/>
          </a:xfrm>
        </p:grpSpPr>
        <p:sp>
          <p:nvSpPr>
            <p:cNvPr id="859" name="Google Shape;859;p83"/>
            <p:cNvSpPr/>
            <p:nvPr/>
          </p:nvSpPr>
          <p:spPr>
            <a:xfrm>
              <a:off x="1511304" y="1868100"/>
              <a:ext cx="683400" cy="683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860" name="Google Shape;860;p83"/>
            <p:cNvGrpSpPr/>
            <p:nvPr/>
          </p:nvGrpSpPr>
          <p:grpSpPr>
            <a:xfrm>
              <a:off x="1659156" y="1990691"/>
              <a:ext cx="387696" cy="469400"/>
              <a:chOff x="5184517" y="2459481"/>
              <a:chExt cx="252062" cy="305122"/>
            </a:xfrm>
          </p:grpSpPr>
          <p:sp>
            <p:nvSpPr>
              <p:cNvPr id="861" name="Google Shape;861;p83"/>
              <p:cNvSpPr/>
              <p:nvPr/>
            </p:nvSpPr>
            <p:spPr>
              <a:xfrm>
                <a:off x="5383486" y="2674747"/>
                <a:ext cx="13273" cy="1330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03" y="0"/>
                    </a:moveTo>
                    <a:cubicBezTo>
                      <a:pt x="107" y="0"/>
                      <a:pt x="0" y="84"/>
                      <a:pt x="0" y="203"/>
                    </a:cubicBezTo>
                    <a:cubicBezTo>
                      <a:pt x="0" y="322"/>
                      <a:pt x="84" y="417"/>
                      <a:pt x="203" y="417"/>
                    </a:cubicBezTo>
                    <a:cubicBezTo>
                      <a:pt x="322" y="417"/>
                      <a:pt x="417" y="322"/>
                      <a:pt x="417" y="203"/>
                    </a:cubicBezTo>
                    <a:cubicBezTo>
                      <a:pt x="417" y="84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2" name="Google Shape;862;p83"/>
              <p:cNvSpPr/>
              <p:nvPr/>
            </p:nvSpPr>
            <p:spPr>
              <a:xfrm>
                <a:off x="5350128" y="2724402"/>
                <a:ext cx="11395" cy="1139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0"/>
                    </a:moveTo>
                    <a:cubicBezTo>
                      <a:pt x="96" y="0"/>
                      <a:pt x="0" y="84"/>
                      <a:pt x="0" y="179"/>
                    </a:cubicBezTo>
                    <a:cubicBezTo>
                      <a:pt x="0" y="262"/>
                      <a:pt x="96" y="357"/>
                      <a:pt x="179" y="357"/>
                    </a:cubicBezTo>
                    <a:cubicBezTo>
                      <a:pt x="274" y="357"/>
                      <a:pt x="358" y="286"/>
                      <a:pt x="358" y="179"/>
                    </a:cubicBezTo>
                    <a:cubicBezTo>
                      <a:pt x="358" y="84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3" name="Google Shape;863;p83"/>
              <p:cNvSpPr/>
              <p:nvPr/>
            </p:nvSpPr>
            <p:spPr>
              <a:xfrm>
                <a:off x="5254638" y="2666376"/>
                <a:ext cx="11395" cy="1142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9" extrusionOk="0">
                    <a:moveTo>
                      <a:pt x="193" y="1"/>
                    </a:moveTo>
                    <a:cubicBezTo>
                      <a:pt x="188" y="1"/>
                      <a:pt x="183" y="1"/>
                      <a:pt x="179" y="2"/>
                    </a:cubicBezTo>
                    <a:cubicBezTo>
                      <a:pt x="83" y="2"/>
                      <a:pt x="0" y="97"/>
                      <a:pt x="0" y="180"/>
                    </a:cubicBezTo>
                    <a:cubicBezTo>
                      <a:pt x="0" y="275"/>
                      <a:pt x="71" y="359"/>
                      <a:pt x="179" y="359"/>
                    </a:cubicBezTo>
                    <a:cubicBezTo>
                      <a:pt x="262" y="359"/>
                      <a:pt x="357" y="287"/>
                      <a:pt x="357" y="180"/>
                    </a:cubicBezTo>
                    <a:cubicBezTo>
                      <a:pt x="357" y="90"/>
                      <a:pt x="273" y="1"/>
                      <a:pt x="1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4" name="Google Shape;864;p83"/>
              <p:cNvSpPr/>
              <p:nvPr/>
            </p:nvSpPr>
            <p:spPr>
              <a:xfrm>
                <a:off x="5273959" y="2724402"/>
                <a:ext cx="11395" cy="1139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0"/>
                    </a:moveTo>
                    <a:cubicBezTo>
                      <a:pt x="84" y="0"/>
                      <a:pt x="0" y="84"/>
                      <a:pt x="0" y="179"/>
                    </a:cubicBezTo>
                    <a:cubicBezTo>
                      <a:pt x="0" y="262"/>
                      <a:pt x="84" y="357"/>
                      <a:pt x="179" y="357"/>
                    </a:cubicBezTo>
                    <a:cubicBezTo>
                      <a:pt x="274" y="357"/>
                      <a:pt x="357" y="286"/>
                      <a:pt x="357" y="179"/>
                    </a:cubicBezTo>
                    <a:cubicBezTo>
                      <a:pt x="357" y="84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5" name="Google Shape;865;p83"/>
              <p:cNvSpPr/>
              <p:nvPr/>
            </p:nvSpPr>
            <p:spPr>
              <a:xfrm>
                <a:off x="5308049" y="2678917"/>
                <a:ext cx="14451" cy="1403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41" extrusionOk="0">
                    <a:moveTo>
                      <a:pt x="227" y="0"/>
                    </a:moveTo>
                    <a:cubicBezTo>
                      <a:pt x="108" y="0"/>
                      <a:pt x="1" y="108"/>
                      <a:pt x="1" y="227"/>
                    </a:cubicBezTo>
                    <a:cubicBezTo>
                      <a:pt x="1" y="346"/>
                      <a:pt x="108" y="441"/>
                      <a:pt x="227" y="441"/>
                    </a:cubicBezTo>
                    <a:cubicBezTo>
                      <a:pt x="346" y="441"/>
                      <a:pt x="453" y="346"/>
                      <a:pt x="453" y="227"/>
                    </a:cubicBezTo>
                    <a:cubicBezTo>
                      <a:pt x="453" y="84"/>
                      <a:pt x="358" y="0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6" name="Google Shape;866;p83"/>
              <p:cNvSpPr/>
              <p:nvPr/>
            </p:nvSpPr>
            <p:spPr>
              <a:xfrm>
                <a:off x="5184517" y="2459481"/>
                <a:ext cx="252062" cy="305122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9586" extrusionOk="0">
                    <a:moveTo>
                      <a:pt x="2597" y="5657"/>
                    </a:moveTo>
                    <a:cubicBezTo>
                      <a:pt x="3126" y="5657"/>
                      <a:pt x="3630" y="5793"/>
                      <a:pt x="4096" y="6061"/>
                    </a:cubicBezTo>
                    <a:cubicBezTo>
                      <a:pt x="4607" y="6347"/>
                      <a:pt x="5099" y="6442"/>
                      <a:pt x="5531" y="6442"/>
                    </a:cubicBezTo>
                    <a:cubicBezTo>
                      <a:pt x="5853" y="6442"/>
                      <a:pt x="6143" y="6389"/>
                      <a:pt x="6382" y="6323"/>
                    </a:cubicBezTo>
                    <a:cubicBezTo>
                      <a:pt x="6751" y="6228"/>
                      <a:pt x="7037" y="6061"/>
                      <a:pt x="7204" y="5954"/>
                    </a:cubicBezTo>
                    <a:lnTo>
                      <a:pt x="7204" y="5954"/>
                    </a:lnTo>
                    <a:cubicBezTo>
                      <a:pt x="7525" y="7037"/>
                      <a:pt x="7263" y="8204"/>
                      <a:pt x="6442" y="9038"/>
                    </a:cubicBezTo>
                    <a:cubicBezTo>
                      <a:pt x="6275" y="9204"/>
                      <a:pt x="6037" y="9299"/>
                      <a:pt x="5799" y="9299"/>
                    </a:cubicBezTo>
                    <a:lnTo>
                      <a:pt x="2560" y="9299"/>
                    </a:lnTo>
                    <a:cubicBezTo>
                      <a:pt x="2322" y="9299"/>
                      <a:pt x="2084" y="9204"/>
                      <a:pt x="1917" y="9038"/>
                    </a:cubicBezTo>
                    <a:cubicBezTo>
                      <a:pt x="1179" y="8276"/>
                      <a:pt x="834" y="7180"/>
                      <a:pt x="1120" y="6025"/>
                    </a:cubicBezTo>
                    <a:cubicBezTo>
                      <a:pt x="1239" y="5966"/>
                      <a:pt x="1560" y="5811"/>
                      <a:pt x="1989" y="5716"/>
                    </a:cubicBezTo>
                    <a:cubicBezTo>
                      <a:pt x="2195" y="5677"/>
                      <a:pt x="2398" y="5657"/>
                      <a:pt x="2597" y="5657"/>
                    </a:cubicBezTo>
                    <a:close/>
                    <a:moveTo>
                      <a:pt x="2834" y="1"/>
                    </a:moveTo>
                    <a:cubicBezTo>
                      <a:pt x="2632" y="1"/>
                      <a:pt x="2465" y="167"/>
                      <a:pt x="2465" y="370"/>
                    </a:cubicBezTo>
                    <a:lnTo>
                      <a:pt x="2465" y="703"/>
                    </a:lnTo>
                    <a:cubicBezTo>
                      <a:pt x="2465" y="906"/>
                      <a:pt x="2632" y="1072"/>
                      <a:pt x="2834" y="1072"/>
                    </a:cubicBezTo>
                    <a:lnTo>
                      <a:pt x="3036" y="1072"/>
                    </a:lnTo>
                    <a:lnTo>
                      <a:pt x="3036" y="2239"/>
                    </a:lnTo>
                    <a:cubicBezTo>
                      <a:pt x="3036" y="2311"/>
                      <a:pt x="3096" y="2370"/>
                      <a:pt x="3167" y="2370"/>
                    </a:cubicBezTo>
                    <a:cubicBezTo>
                      <a:pt x="3239" y="2370"/>
                      <a:pt x="3298" y="2311"/>
                      <a:pt x="3298" y="2239"/>
                    </a:cubicBezTo>
                    <a:lnTo>
                      <a:pt x="3298" y="1072"/>
                    </a:lnTo>
                    <a:lnTo>
                      <a:pt x="4977" y="1072"/>
                    </a:lnTo>
                    <a:lnTo>
                      <a:pt x="4977" y="3406"/>
                    </a:lnTo>
                    <a:cubicBezTo>
                      <a:pt x="4977" y="3620"/>
                      <a:pt x="5096" y="3799"/>
                      <a:pt x="5311" y="3882"/>
                    </a:cubicBezTo>
                    <a:cubicBezTo>
                      <a:pt x="6144" y="4216"/>
                      <a:pt x="6763" y="4882"/>
                      <a:pt x="7097" y="5692"/>
                    </a:cubicBezTo>
                    <a:cubicBezTo>
                      <a:pt x="6966" y="5775"/>
                      <a:pt x="6668" y="5954"/>
                      <a:pt x="6275" y="6061"/>
                    </a:cubicBezTo>
                    <a:cubicBezTo>
                      <a:pt x="6015" y="6135"/>
                      <a:pt x="5758" y="6172"/>
                      <a:pt x="5506" y="6172"/>
                    </a:cubicBezTo>
                    <a:cubicBezTo>
                      <a:pt x="5064" y="6172"/>
                      <a:pt x="4636" y="6058"/>
                      <a:pt x="4227" y="5823"/>
                    </a:cubicBezTo>
                    <a:cubicBezTo>
                      <a:pt x="3710" y="5528"/>
                      <a:pt x="3145" y="5385"/>
                      <a:pt x="2580" y="5385"/>
                    </a:cubicBezTo>
                    <a:cubicBezTo>
                      <a:pt x="2117" y="5385"/>
                      <a:pt x="1654" y="5481"/>
                      <a:pt x="1215" y="5668"/>
                    </a:cubicBezTo>
                    <a:cubicBezTo>
                      <a:pt x="1524" y="4870"/>
                      <a:pt x="2155" y="4216"/>
                      <a:pt x="2989" y="3882"/>
                    </a:cubicBezTo>
                    <a:cubicBezTo>
                      <a:pt x="3179" y="3811"/>
                      <a:pt x="3322" y="3620"/>
                      <a:pt x="3322" y="3406"/>
                    </a:cubicBezTo>
                    <a:lnTo>
                      <a:pt x="3322" y="2930"/>
                    </a:lnTo>
                    <a:cubicBezTo>
                      <a:pt x="3322" y="2858"/>
                      <a:pt x="3263" y="2799"/>
                      <a:pt x="3179" y="2799"/>
                    </a:cubicBezTo>
                    <a:cubicBezTo>
                      <a:pt x="3108" y="2799"/>
                      <a:pt x="3048" y="2858"/>
                      <a:pt x="3048" y="2930"/>
                    </a:cubicBezTo>
                    <a:lnTo>
                      <a:pt x="3048" y="3406"/>
                    </a:lnTo>
                    <a:cubicBezTo>
                      <a:pt x="3048" y="3501"/>
                      <a:pt x="2989" y="3585"/>
                      <a:pt x="2894" y="3620"/>
                    </a:cubicBezTo>
                    <a:cubicBezTo>
                      <a:pt x="608" y="4525"/>
                      <a:pt x="0" y="7490"/>
                      <a:pt x="1703" y="9228"/>
                    </a:cubicBezTo>
                    <a:cubicBezTo>
                      <a:pt x="1929" y="9454"/>
                      <a:pt x="2227" y="9585"/>
                      <a:pt x="2560" y="9585"/>
                    </a:cubicBezTo>
                    <a:lnTo>
                      <a:pt x="5799" y="9585"/>
                    </a:lnTo>
                    <a:cubicBezTo>
                      <a:pt x="6108" y="9585"/>
                      <a:pt x="6430" y="9454"/>
                      <a:pt x="6656" y="9228"/>
                    </a:cubicBezTo>
                    <a:cubicBezTo>
                      <a:pt x="7870" y="7990"/>
                      <a:pt x="7918" y="6132"/>
                      <a:pt x="6989" y="4835"/>
                    </a:cubicBezTo>
                    <a:cubicBezTo>
                      <a:pt x="6608" y="4287"/>
                      <a:pt x="6073" y="3870"/>
                      <a:pt x="5442" y="3620"/>
                    </a:cubicBezTo>
                    <a:cubicBezTo>
                      <a:pt x="5358" y="3585"/>
                      <a:pt x="5299" y="3501"/>
                      <a:pt x="5299" y="3406"/>
                    </a:cubicBezTo>
                    <a:lnTo>
                      <a:pt x="5299" y="1072"/>
                    </a:lnTo>
                    <a:lnTo>
                      <a:pt x="5489" y="1072"/>
                    </a:lnTo>
                    <a:cubicBezTo>
                      <a:pt x="5692" y="1072"/>
                      <a:pt x="5858" y="906"/>
                      <a:pt x="5858" y="703"/>
                    </a:cubicBezTo>
                    <a:lnTo>
                      <a:pt x="5858" y="370"/>
                    </a:lnTo>
                    <a:cubicBezTo>
                      <a:pt x="5858" y="167"/>
                      <a:pt x="5692" y="1"/>
                      <a:pt x="5489" y="1"/>
                    </a:cubicBezTo>
                    <a:lnTo>
                      <a:pt x="4739" y="1"/>
                    </a:lnTo>
                    <a:cubicBezTo>
                      <a:pt x="4668" y="1"/>
                      <a:pt x="4608" y="60"/>
                      <a:pt x="4608" y="132"/>
                    </a:cubicBezTo>
                    <a:cubicBezTo>
                      <a:pt x="4608" y="215"/>
                      <a:pt x="4668" y="275"/>
                      <a:pt x="4739" y="275"/>
                    </a:cubicBezTo>
                    <a:lnTo>
                      <a:pt x="5489" y="275"/>
                    </a:lnTo>
                    <a:cubicBezTo>
                      <a:pt x="5537" y="275"/>
                      <a:pt x="5573" y="310"/>
                      <a:pt x="5573" y="358"/>
                    </a:cubicBezTo>
                    <a:lnTo>
                      <a:pt x="5573" y="691"/>
                    </a:lnTo>
                    <a:cubicBezTo>
                      <a:pt x="5573" y="727"/>
                      <a:pt x="5537" y="775"/>
                      <a:pt x="5489" y="775"/>
                    </a:cubicBezTo>
                    <a:lnTo>
                      <a:pt x="2834" y="775"/>
                    </a:lnTo>
                    <a:cubicBezTo>
                      <a:pt x="2798" y="775"/>
                      <a:pt x="2751" y="727"/>
                      <a:pt x="2751" y="691"/>
                    </a:cubicBezTo>
                    <a:lnTo>
                      <a:pt x="2751" y="358"/>
                    </a:lnTo>
                    <a:cubicBezTo>
                      <a:pt x="2751" y="310"/>
                      <a:pt x="2798" y="275"/>
                      <a:pt x="2834" y="275"/>
                    </a:cubicBezTo>
                    <a:lnTo>
                      <a:pt x="4060" y="275"/>
                    </a:lnTo>
                    <a:cubicBezTo>
                      <a:pt x="4132" y="275"/>
                      <a:pt x="4191" y="215"/>
                      <a:pt x="4191" y="132"/>
                    </a:cubicBezTo>
                    <a:cubicBezTo>
                      <a:pt x="4191" y="60"/>
                      <a:pt x="4132" y="1"/>
                      <a:pt x="40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sp>
        <p:nvSpPr>
          <p:cNvPr id="867" name="Google Shape;867;p83"/>
          <p:cNvSpPr txBox="1">
            <a:spLocks noGrp="1"/>
          </p:cNvSpPr>
          <p:nvPr>
            <p:ph type="title"/>
          </p:nvPr>
        </p:nvSpPr>
        <p:spPr>
          <a:xfrm>
            <a:off x="1457100" y="422313"/>
            <a:ext cx="9269200" cy="8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ARCHITECTURE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8" name="Google Shape;868;p83"/>
          <p:cNvSpPr txBox="1">
            <a:spLocks noGrp="1"/>
          </p:cNvSpPr>
          <p:nvPr>
            <p:ph type="subTitle" idx="1"/>
          </p:nvPr>
        </p:nvSpPr>
        <p:spPr>
          <a:xfrm>
            <a:off x="4309220" y="3979841"/>
            <a:ext cx="2916614" cy="41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lvl="0" indent="0"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  <a:p>
            <a:pPr marL="0" indent="0" algn="l"/>
            <a:endParaRPr dirty="0"/>
          </a:p>
        </p:txBody>
      </p:sp>
      <p:sp>
        <p:nvSpPr>
          <p:cNvPr id="869" name="Google Shape;869;p83"/>
          <p:cNvSpPr txBox="1">
            <a:spLocks noGrp="1"/>
          </p:cNvSpPr>
          <p:nvPr>
            <p:ph type="subTitle" idx="2"/>
          </p:nvPr>
        </p:nvSpPr>
        <p:spPr>
          <a:xfrm>
            <a:off x="4212504" y="4137138"/>
            <a:ext cx="4017523" cy="238004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In-Depth Analysis: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platform conducts detailed analysis of student data, including attendance, academic performance, and socio-economic factors.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Utilizing machine learning algorithms, our system predicts student dropout risk with high accuracy.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user-friendly dashboard for educators and administrators to access insights effortlessly.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870" name="Google Shape;870;p83"/>
          <p:cNvSpPr txBox="1">
            <a:spLocks noGrp="1"/>
          </p:cNvSpPr>
          <p:nvPr>
            <p:ph type="subTitle" idx="3"/>
          </p:nvPr>
        </p:nvSpPr>
        <p:spPr>
          <a:xfrm>
            <a:off x="363357" y="3764442"/>
            <a:ext cx="3306931" cy="41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l"/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Description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1" name="Google Shape;871;p83"/>
          <p:cNvSpPr txBox="1">
            <a:spLocks noGrp="1"/>
          </p:cNvSpPr>
          <p:nvPr>
            <p:ph type="subTitle" idx="4"/>
          </p:nvPr>
        </p:nvSpPr>
        <p:spPr>
          <a:xfrm>
            <a:off x="8230027" y="4272052"/>
            <a:ext cx="3007082" cy="121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lvl="0" indent="-34290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HTML, CSS, JavaScript, React, Flask, Python (for machine learning).</a:t>
            </a:r>
          </a:p>
          <a:p>
            <a:pPr marL="342900" indent="-34290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dirty="0"/>
          </a:p>
          <a:p>
            <a:pPr marL="0" indent="0"/>
            <a:endParaRPr dirty="0"/>
          </a:p>
        </p:txBody>
      </p:sp>
      <p:sp>
        <p:nvSpPr>
          <p:cNvPr id="872" name="Google Shape;872;p83"/>
          <p:cNvSpPr txBox="1">
            <a:spLocks noGrp="1"/>
          </p:cNvSpPr>
          <p:nvPr>
            <p:ph type="subTitle" idx="5"/>
          </p:nvPr>
        </p:nvSpPr>
        <p:spPr>
          <a:xfrm>
            <a:off x="8111740" y="4013745"/>
            <a:ext cx="3760199" cy="41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lvl="0" indent="0"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Stack</a:t>
            </a:r>
          </a:p>
          <a:p>
            <a:pPr marL="0" indent="0" algn="l"/>
            <a:endParaRPr dirty="0"/>
          </a:p>
        </p:txBody>
      </p:sp>
      <p:sp>
        <p:nvSpPr>
          <p:cNvPr id="873" name="Google Shape;873;p83"/>
          <p:cNvSpPr txBox="1">
            <a:spLocks noGrp="1"/>
          </p:cNvSpPr>
          <p:nvPr>
            <p:ph type="subTitle" idx="6"/>
          </p:nvPr>
        </p:nvSpPr>
        <p:spPr>
          <a:xfrm>
            <a:off x="156070" y="4116473"/>
            <a:ext cx="4056434" cy="165258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is centered around "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Stack Web Development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comprehensive web application developed using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offers advanced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analysis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capabilities to address the challenges in the education sector.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74" name="Google Shape;874;p83"/>
          <p:cNvCxnSpPr/>
          <p:nvPr/>
        </p:nvCxnSpPr>
        <p:spPr>
          <a:xfrm flipV="1">
            <a:off x="1556098" y="3458232"/>
            <a:ext cx="0" cy="17158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75" name="Google Shape;875;p83"/>
          <p:cNvCxnSpPr/>
          <p:nvPr/>
        </p:nvCxnSpPr>
        <p:spPr>
          <a:xfrm rot="10800000">
            <a:off x="5298336" y="2839122"/>
            <a:ext cx="0" cy="882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76" name="Google Shape;876;p83"/>
          <p:cNvCxnSpPr/>
          <p:nvPr/>
        </p:nvCxnSpPr>
        <p:spPr>
          <a:xfrm flipV="1">
            <a:off x="9733790" y="3458232"/>
            <a:ext cx="0" cy="26289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0744279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Google Shape;747;p81"/>
          <p:cNvPicPr preferRelativeResize="0"/>
          <p:nvPr/>
        </p:nvPicPr>
        <p:blipFill rotWithShape="1">
          <a:blip r:embed="rId3">
            <a:alphaModFix/>
          </a:blip>
          <a:srcRect l="21832" r="21826"/>
          <a:stretch/>
        </p:blipFill>
        <p:spPr>
          <a:xfrm>
            <a:off x="6096001" y="0"/>
            <a:ext cx="6868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81"/>
          <p:cNvSpPr/>
          <p:nvPr/>
        </p:nvSpPr>
        <p:spPr>
          <a:xfrm>
            <a:off x="3614324" y="496790"/>
            <a:ext cx="7412800" cy="598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>
            <a:spLocks noGrp="1"/>
          </p:cNvSpPr>
          <p:nvPr>
            <p:ph type="subTitle" idx="1"/>
          </p:nvPr>
        </p:nvSpPr>
        <p:spPr>
          <a:xfrm>
            <a:off x="4881559" y="1426136"/>
            <a:ext cx="4192374" cy="88752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lvl="0" indent="0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Solution</a:t>
            </a:r>
          </a:p>
          <a:p>
            <a:pPr marL="0" indent="0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0" name="Google Shape;750;p81"/>
          <p:cNvSpPr txBox="1">
            <a:spLocks noGrp="1"/>
          </p:cNvSpPr>
          <p:nvPr>
            <p:ph type="subTitle" idx="2"/>
          </p:nvPr>
        </p:nvSpPr>
        <p:spPr>
          <a:xfrm>
            <a:off x="4668544" y="1814001"/>
            <a:ext cx="3027812" cy="11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sz="1400" dirty="0"/>
              <a:t>   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system analyzes historical student data and employs predictive modeling to identify students at risk of dropping out.</a:t>
            </a:r>
          </a:p>
          <a:p>
            <a:pPr lvl="0"/>
            <a:endParaRPr lang="en-US" sz="1400" dirty="0"/>
          </a:p>
        </p:txBody>
      </p:sp>
      <p:sp>
        <p:nvSpPr>
          <p:cNvPr id="751" name="Google Shape;751;p81"/>
          <p:cNvSpPr txBox="1">
            <a:spLocks noGrp="1"/>
          </p:cNvSpPr>
          <p:nvPr>
            <p:ph type="subTitle" idx="3"/>
          </p:nvPr>
        </p:nvSpPr>
        <p:spPr>
          <a:xfrm>
            <a:off x="6187857" y="3979118"/>
            <a:ext cx="3421367" cy="29278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lvl="0" indent="0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Uniqueness</a:t>
            </a:r>
          </a:p>
          <a:p>
            <a:pPr marL="0" indent="0"/>
            <a:endParaRPr dirty="0"/>
          </a:p>
        </p:txBody>
      </p:sp>
      <p:sp>
        <p:nvSpPr>
          <p:cNvPr id="752" name="Google Shape;752;p81"/>
          <p:cNvSpPr txBox="1">
            <a:spLocks noGrp="1"/>
          </p:cNvSpPr>
          <p:nvPr>
            <p:ph type="subTitle" idx="4"/>
          </p:nvPr>
        </p:nvSpPr>
        <p:spPr>
          <a:xfrm>
            <a:off x="8582226" y="1839874"/>
            <a:ext cx="2194000" cy="11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lvl="0" indent="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invite educational institutions to explore our solution, adopt proactive strategies, and be a part of the effort to reduce student dropout rates.</a:t>
            </a:r>
          </a:p>
          <a:p>
            <a:pPr marL="0" indent="0"/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3" name="Google Shape;753;p81"/>
          <p:cNvSpPr txBox="1">
            <a:spLocks noGrp="1"/>
          </p:cNvSpPr>
          <p:nvPr>
            <p:ph type="subTitle" idx="5"/>
          </p:nvPr>
        </p:nvSpPr>
        <p:spPr>
          <a:xfrm>
            <a:off x="8533835" y="1384534"/>
            <a:ext cx="2479033" cy="4853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 to Action</a:t>
            </a:r>
          </a:p>
        </p:txBody>
      </p:sp>
      <p:sp>
        <p:nvSpPr>
          <p:cNvPr id="754" name="Google Shape;754;p81"/>
          <p:cNvSpPr txBox="1">
            <a:spLocks noGrp="1"/>
          </p:cNvSpPr>
          <p:nvPr>
            <p:ph type="subTitle" idx="6"/>
          </p:nvPr>
        </p:nvSpPr>
        <p:spPr>
          <a:xfrm>
            <a:off x="6197124" y="4135933"/>
            <a:ext cx="2199200" cy="117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lvl="0" indent="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sets our solution apart is the seamless integration of cutting-edge technology and data-driven insights, enabling educational institutions to take proactive measures in reducing student dropout rates.</a:t>
            </a:r>
          </a:p>
          <a:p>
            <a:pPr marL="0" indent="0"/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7" name="Google Shape;757;p81"/>
          <p:cNvSpPr txBox="1">
            <a:spLocks noGrp="1"/>
          </p:cNvSpPr>
          <p:nvPr>
            <p:ph type="title"/>
          </p:nvPr>
        </p:nvSpPr>
        <p:spPr>
          <a:xfrm>
            <a:off x="928600" y="2074400"/>
            <a:ext cx="2476800" cy="27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SetS us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apart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8" name="Google Shape;758;p81"/>
          <p:cNvSpPr/>
          <p:nvPr/>
        </p:nvSpPr>
        <p:spPr>
          <a:xfrm>
            <a:off x="7945599" y="1366249"/>
            <a:ext cx="643600" cy="643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0" name="Google Shape;760;p81"/>
          <p:cNvSpPr/>
          <p:nvPr/>
        </p:nvSpPr>
        <p:spPr>
          <a:xfrm>
            <a:off x="4225856" y="1480431"/>
            <a:ext cx="643600" cy="643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1" name="Google Shape;761;p81"/>
          <p:cNvSpPr/>
          <p:nvPr/>
        </p:nvSpPr>
        <p:spPr>
          <a:xfrm>
            <a:off x="5370781" y="3628304"/>
            <a:ext cx="643600" cy="643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2" name="Google Shape;762;p81"/>
          <p:cNvSpPr/>
          <p:nvPr/>
        </p:nvSpPr>
        <p:spPr>
          <a:xfrm>
            <a:off x="5456339" y="3713840"/>
            <a:ext cx="472484" cy="472527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63" name="Google Shape;763;p81"/>
          <p:cNvGrpSpPr/>
          <p:nvPr/>
        </p:nvGrpSpPr>
        <p:grpSpPr>
          <a:xfrm>
            <a:off x="8020423" y="1464666"/>
            <a:ext cx="455296" cy="446765"/>
            <a:chOff x="1329585" y="1989925"/>
            <a:chExt cx="341472" cy="335074"/>
          </a:xfrm>
        </p:grpSpPr>
        <p:sp>
          <p:nvSpPr>
            <p:cNvPr id="764" name="Google Shape;764;p8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5" name="Google Shape;765;p8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6" name="Google Shape;766;p8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772" name="Google Shape;772;p81"/>
          <p:cNvGrpSpPr/>
          <p:nvPr/>
        </p:nvGrpSpPr>
        <p:grpSpPr>
          <a:xfrm>
            <a:off x="4339885" y="1569528"/>
            <a:ext cx="436113" cy="369440"/>
            <a:chOff x="2770052" y="2009628"/>
            <a:chExt cx="327085" cy="277080"/>
          </a:xfrm>
        </p:grpSpPr>
        <p:sp>
          <p:nvSpPr>
            <p:cNvPr id="773" name="Google Shape;773;p81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4" name="Google Shape;774;p81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775" name="Google Shape;775;p81"/>
          <p:cNvGrpSpPr/>
          <p:nvPr/>
        </p:nvGrpSpPr>
        <p:grpSpPr>
          <a:xfrm>
            <a:off x="6095315" y="135034"/>
            <a:ext cx="5964000" cy="6580133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80777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36" y="-113015"/>
            <a:ext cx="12367973" cy="704902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761686" y="256854"/>
            <a:ext cx="771660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DEVELOPEMENT PROCESS</a:t>
            </a:r>
            <a:endParaRPr lang="en-US" sz="4400" b="1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422484010"/>
              </p:ext>
            </p:extLst>
          </p:nvPr>
        </p:nvGraphicFramePr>
        <p:xfrm>
          <a:off x="3768629" y="1387487"/>
          <a:ext cx="6721286" cy="3975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32097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9" name="Google Shape;1299;p97"/>
          <p:cNvPicPr preferRelativeResize="0"/>
          <p:nvPr/>
        </p:nvPicPr>
        <p:blipFill rotWithShape="1">
          <a:blip r:embed="rId3">
            <a:alphaModFix/>
          </a:blip>
          <a:srcRect l="15721" t="-274" r="17295" b="-1300"/>
          <a:stretch/>
        </p:blipFill>
        <p:spPr>
          <a:xfrm>
            <a:off x="4025900" y="-19000"/>
            <a:ext cx="8166000" cy="69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97"/>
          <p:cNvSpPr/>
          <p:nvPr/>
        </p:nvSpPr>
        <p:spPr>
          <a:xfrm>
            <a:off x="4971399" y="159494"/>
            <a:ext cx="6174899" cy="637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chemeClr val="lt1"/>
              </a:solidFill>
            </a:endParaRPr>
          </a:p>
        </p:txBody>
      </p:sp>
      <p:sp>
        <p:nvSpPr>
          <p:cNvPr id="1301" name="Google Shape;1301;p97"/>
          <p:cNvSpPr txBox="1">
            <a:spLocks noGrp="1"/>
          </p:cNvSpPr>
          <p:nvPr>
            <p:ph type="title"/>
          </p:nvPr>
        </p:nvSpPr>
        <p:spPr>
          <a:xfrm>
            <a:off x="247069" y="2439276"/>
            <a:ext cx="3646532" cy="1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Process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2" name="Google Shape;1302;p97"/>
          <p:cNvSpPr txBox="1">
            <a:spLocks noGrp="1"/>
          </p:cNvSpPr>
          <p:nvPr>
            <p:ph type="subTitle" idx="1"/>
          </p:nvPr>
        </p:nvSpPr>
        <p:spPr>
          <a:xfrm>
            <a:off x="5175115" y="219546"/>
            <a:ext cx="4756826" cy="52150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PHASES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3" name="Google Shape;1303;p97"/>
          <p:cNvSpPr txBox="1">
            <a:spLocks noGrp="1"/>
          </p:cNvSpPr>
          <p:nvPr>
            <p:ph type="subTitle" idx="2"/>
          </p:nvPr>
        </p:nvSpPr>
        <p:spPr>
          <a:xfrm>
            <a:off x="5175115" y="2860892"/>
            <a:ext cx="4540000" cy="29560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Planning: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Defining project goals, objectives, and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Creating a user-friendly interface using HTML, CSS, JavaScript and React.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Writing the analysis code in Python, utilizing libraries such as </a:t>
            </a:r>
            <a:r>
              <a:rPr lang="en-US" sz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Pandas, and </a:t>
            </a:r>
            <a:r>
              <a:rPr lang="en-US" sz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Development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Building the server-side logic with Flask for a seamless user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Rigorous quality assurance, including unit and integration testing.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sz="1400" dirty="0"/>
          </a:p>
        </p:txBody>
      </p:sp>
      <p:sp>
        <p:nvSpPr>
          <p:cNvPr id="1304" name="Google Shape;1304;p97"/>
          <p:cNvSpPr txBox="1">
            <a:spLocks noGrp="1"/>
          </p:cNvSpPr>
          <p:nvPr>
            <p:ph type="subTitle" idx="6"/>
          </p:nvPr>
        </p:nvSpPr>
        <p:spPr>
          <a:xfrm>
            <a:off x="5285728" y="5988346"/>
            <a:ext cx="4535600" cy="60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Overcoming data collection and preprocessing challenges, we developed custom algorithms to ensure data quality. The Flask backend implementation presented complexities that required systematic problem-solving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 marL="0" indent="0"/>
            <a:endParaRPr sz="1200" dirty="0"/>
          </a:p>
        </p:txBody>
      </p:sp>
      <p:sp>
        <p:nvSpPr>
          <p:cNvPr id="1305" name="Google Shape;1305;p97"/>
          <p:cNvSpPr txBox="1">
            <a:spLocks noGrp="1"/>
          </p:cNvSpPr>
          <p:nvPr>
            <p:ph type="subTitle" idx="3"/>
          </p:nvPr>
        </p:nvSpPr>
        <p:spPr>
          <a:xfrm>
            <a:off x="5190051" y="5045680"/>
            <a:ext cx="4535600" cy="35664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6" name="Google Shape;1306;p97"/>
          <p:cNvSpPr txBox="1">
            <a:spLocks noGrp="1"/>
          </p:cNvSpPr>
          <p:nvPr>
            <p:ph type="subTitle" idx="4"/>
          </p:nvPr>
        </p:nvSpPr>
        <p:spPr>
          <a:xfrm>
            <a:off x="5155086" y="4814681"/>
            <a:ext cx="4535600" cy="27312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 CSS, JavaScript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an intuitive user interface.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Code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along with </a:t>
            </a:r>
            <a:r>
              <a:rPr lang="en-US" sz="12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Pandas,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data analysis and visualization.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employed various tools and technologies, including Python's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Scikit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-Learn library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machine learning, ensemble techniques, and predictive modeling.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providing a robust foundation for server-side functionality.</a:t>
            </a:r>
          </a:p>
        </p:txBody>
      </p:sp>
      <p:sp>
        <p:nvSpPr>
          <p:cNvPr id="1307" name="Google Shape;1307;p97"/>
          <p:cNvSpPr txBox="1">
            <a:spLocks noGrp="1"/>
          </p:cNvSpPr>
          <p:nvPr>
            <p:ph type="subTitle" idx="5"/>
          </p:nvPr>
        </p:nvSpPr>
        <p:spPr>
          <a:xfrm>
            <a:off x="5155086" y="2258509"/>
            <a:ext cx="6519873" cy="126222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 USED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08" name="Google Shape;1308;p97"/>
          <p:cNvCxnSpPr/>
          <p:nvPr/>
        </p:nvCxnSpPr>
        <p:spPr>
          <a:xfrm>
            <a:off x="12059600" y="153067"/>
            <a:ext cx="0" cy="6552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0" name="Google Shape;1310;p97"/>
          <p:cNvCxnSpPr/>
          <p:nvPr/>
        </p:nvCxnSpPr>
        <p:spPr>
          <a:xfrm>
            <a:off x="4042649" y="142700"/>
            <a:ext cx="8032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97"/>
          <p:cNvCxnSpPr/>
          <p:nvPr/>
        </p:nvCxnSpPr>
        <p:spPr>
          <a:xfrm>
            <a:off x="4025900" y="6716000"/>
            <a:ext cx="8047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8318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5" name="Google Shape;5245;p121"/>
          <p:cNvGrpSpPr/>
          <p:nvPr/>
        </p:nvGrpSpPr>
        <p:grpSpPr>
          <a:xfrm>
            <a:off x="1494877" y="986548"/>
            <a:ext cx="3969071" cy="4874149"/>
            <a:chOff x="3580755" y="2020082"/>
            <a:chExt cx="1344840" cy="1786275"/>
          </a:xfrm>
        </p:grpSpPr>
        <p:sp>
          <p:nvSpPr>
            <p:cNvPr id="5246" name="Google Shape;5246;p121"/>
            <p:cNvSpPr/>
            <p:nvPr/>
          </p:nvSpPr>
          <p:spPr>
            <a:xfrm>
              <a:off x="4193750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47" name="Google Shape;5247;p121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48" name="Google Shape;5248;p121"/>
            <p:cNvSpPr/>
            <p:nvPr/>
          </p:nvSpPr>
          <p:spPr>
            <a:xfrm>
              <a:off x="3580755" y="2020082"/>
              <a:ext cx="1344840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249" name="Google Shape;5249;p121"/>
          <p:cNvSpPr txBox="1">
            <a:spLocks noGrp="1"/>
          </p:cNvSpPr>
          <p:nvPr>
            <p:ph type="title"/>
          </p:nvPr>
        </p:nvSpPr>
        <p:spPr>
          <a:xfrm>
            <a:off x="6619268" y="231597"/>
            <a:ext cx="5229021" cy="14500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Testing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254" name="Google Shape;5254;p121"/>
          <p:cNvCxnSpPr/>
          <p:nvPr/>
        </p:nvCxnSpPr>
        <p:spPr>
          <a:xfrm rot="10800000">
            <a:off x="1048100" y="6716400"/>
            <a:ext cx="4929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/>
          <p:cNvSpPr/>
          <p:nvPr/>
        </p:nvSpPr>
        <p:spPr>
          <a:xfrm>
            <a:off x="5197886" y="1883481"/>
            <a:ext cx="6650403" cy="45854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977300" y="1570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</a:t>
            </a: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collected data from foreign websites to build a comprehensive dataset for our dropout prediction model.</a:t>
            </a:r>
          </a:p>
        </p:txBody>
      </p:sp>
      <p:sp>
        <p:nvSpPr>
          <p:cNvPr id="4" name="Rectangle 3"/>
          <p:cNvSpPr/>
          <p:nvPr/>
        </p:nvSpPr>
        <p:spPr>
          <a:xfrm>
            <a:off x="5977300" y="229350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</a:t>
            </a: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Before training our model, we rigorously preprocessed the dataset, addressing missing values and ensuring data quality.</a:t>
            </a:r>
          </a:p>
        </p:txBody>
      </p:sp>
      <p:sp>
        <p:nvSpPr>
          <p:cNvPr id="5" name="Rectangle 4"/>
          <p:cNvSpPr/>
          <p:nvPr/>
        </p:nvSpPr>
        <p:spPr>
          <a:xfrm>
            <a:off x="5977300" y="29713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 Split:</a:t>
            </a:r>
            <a:endParaRPr lang="en-US" sz="1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divided our dataset into a training set (70%) and a testing set (30%) for model development and evaluation.</a:t>
            </a:r>
          </a:p>
        </p:txBody>
      </p:sp>
      <p:sp>
        <p:nvSpPr>
          <p:cNvPr id="6" name="Rectangle 5"/>
          <p:cNvSpPr/>
          <p:nvPr/>
        </p:nvSpPr>
        <p:spPr>
          <a:xfrm>
            <a:off x="5977300" y="381951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Evaluation:</a:t>
            </a:r>
            <a:endParaRPr lang="en-US" sz="1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rigorously tested our model using the reserved testing data to assess its predictive accuracy, sensitivity, and specificity.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300" y="459114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Cross-Validation:</a:t>
            </a:r>
            <a:endParaRPr lang="en-US" sz="1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 techniques were employed to validate the model's robustness and generalize its predictive capabilities.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953311" y="758757"/>
            <a:ext cx="4244575" cy="5379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913" y="872633"/>
            <a:ext cx="3615911" cy="51019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977300" y="52843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Meta-Classifier:</a:t>
            </a:r>
            <a:endParaRPr lang="en-US" sz="1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Meta-Classifier acts as an ensemble technique, combining the predictions of multiple base classifiers to enhance prediction accuracy.</a:t>
            </a:r>
          </a:p>
        </p:txBody>
      </p:sp>
    </p:spTree>
    <p:extLst>
      <p:ext uri="{BB962C8B-B14F-4D97-AF65-F5344CB8AC3E}">
        <p14:creationId xmlns:p14="http://schemas.microsoft.com/office/powerpoint/2010/main" val="1529578798"/>
      </p:ext>
    </p:extLst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</a:blip>
          <a:srcRect t="12356" b="60597"/>
          <a:stretch/>
        </p:blipFill>
        <p:spPr>
          <a:xfrm>
            <a:off x="11533" y="5335967"/>
            <a:ext cx="12192000" cy="1854767"/>
          </a:xfrm>
          <a:prstGeom prst="rect">
            <a:avLst/>
          </a:prstGeom>
          <a:noFill/>
          <a:ln>
            <a:noFill/>
          </a:ln>
        </p:spPr>
      </p:pic>
      <p:sp>
        <p:nvSpPr>
          <p:cNvPr id="4985" name="Google Shape;4985;p115"/>
          <p:cNvSpPr txBox="1">
            <a:spLocks noGrp="1"/>
          </p:cNvSpPr>
          <p:nvPr>
            <p:ph type="title"/>
          </p:nvPr>
        </p:nvSpPr>
        <p:spPr>
          <a:xfrm>
            <a:off x="904835" y="431433"/>
            <a:ext cx="10394000" cy="97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Goals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6" name="Google Shape;4986;p115"/>
          <p:cNvSpPr txBox="1">
            <a:spLocks noGrp="1"/>
          </p:cNvSpPr>
          <p:nvPr>
            <p:ph type="subTitle" idx="1"/>
          </p:nvPr>
        </p:nvSpPr>
        <p:spPr>
          <a:xfrm>
            <a:off x="500750" y="898097"/>
            <a:ext cx="3883766" cy="102587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Empower Educators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7" name="Google Shape;4987;p115"/>
          <p:cNvSpPr txBox="1">
            <a:spLocks noGrp="1"/>
          </p:cNvSpPr>
          <p:nvPr>
            <p:ph type="subTitle" idx="2"/>
          </p:nvPr>
        </p:nvSpPr>
        <p:spPr>
          <a:xfrm>
            <a:off x="1351749" y="1938944"/>
            <a:ext cx="3264722" cy="63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seek to empower educators with data-driven insights, enabling them to identify and support at-risk students more effectively.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8" name="Google Shape;4988;p115"/>
          <p:cNvSpPr txBox="1">
            <a:spLocks noGrp="1"/>
          </p:cNvSpPr>
          <p:nvPr>
            <p:ph type="subTitle" idx="3"/>
          </p:nvPr>
        </p:nvSpPr>
        <p:spPr>
          <a:xfrm>
            <a:off x="6190949" y="1080748"/>
            <a:ext cx="4060533" cy="85819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Data-Backed Decision Making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9" name="Google Shape;4989;p115"/>
          <p:cNvSpPr txBox="1">
            <a:spLocks noGrp="1"/>
          </p:cNvSpPr>
          <p:nvPr>
            <p:ph type="subTitle" idx="4"/>
          </p:nvPr>
        </p:nvSpPr>
        <p:spPr>
          <a:xfrm>
            <a:off x="6582297" y="2005865"/>
            <a:ext cx="2828400" cy="63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goal is to foster a culture of data-backed decision making in educational institutions, enhancing the overall quality of education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4992" name="Google Shape;4992;p115"/>
          <p:cNvSpPr txBox="1">
            <a:spLocks noGrp="1"/>
          </p:cNvSpPr>
          <p:nvPr>
            <p:ph type="subTitle" idx="7"/>
          </p:nvPr>
        </p:nvSpPr>
        <p:spPr>
          <a:xfrm>
            <a:off x="269624" y="2888912"/>
            <a:ext cx="4749528" cy="83125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and Scalability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93" name="Google Shape;4993;p115"/>
          <p:cNvSpPr txBox="1">
            <a:spLocks noGrp="1"/>
          </p:cNvSpPr>
          <p:nvPr>
            <p:ph type="subTitle" idx="8"/>
          </p:nvPr>
        </p:nvSpPr>
        <p:spPr>
          <a:xfrm>
            <a:off x="1351749" y="3949913"/>
            <a:ext cx="2829200" cy="63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aspire to see our solution adopted by a growing number of educational institutions across India, leading to a broader societal impact.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94" name="Google Shape;4994;p115"/>
          <p:cNvSpPr txBox="1">
            <a:spLocks noGrp="1"/>
          </p:cNvSpPr>
          <p:nvPr>
            <p:ph type="subTitle" idx="9"/>
          </p:nvPr>
        </p:nvSpPr>
        <p:spPr>
          <a:xfrm>
            <a:off x="5980108" y="3039323"/>
            <a:ext cx="4032778" cy="5590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 and Support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95" name="Google Shape;4995;p115"/>
          <p:cNvSpPr txBox="1">
            <a:spLocks noGrp="1"/>
          </p:cNvSpPr>
          <p:nvPr>
            <p:ph type="subTitle" idx="13"/>
          </p:nvPr>
        </p:nvSpPr>
        <p:spPr>
          <a:xfrm>
            <a:off x="6582297" y="4012575"/>
            <a:ext cx="2828400" cy="63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ultimate goal is to earn recognition for our contribution to education and garner support from institutions, stakeholders, and educational communities.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998" name="Google Shape;4998;p115"/>
          <p:cNvGrpSpPr/>
          <p:nvPr/>
        </p:nvGrpSpPr>
        <p:grpSpPr>
          <a:xfrm>
            <a:off x="135400" y="5335967"/>
            <a:ext cx="11922568" cy="13808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72735095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8"/>
          <p:cNvSpPr txBox="1">
            <a:spLocks noGrp="1"/>
          </p:cNvSpPr>
          <p:nvPr>
            <p:ph type="subTitle" idx="1"/>
          </p:nvPr>
        </p:nvSpPr>
        <p:spPr>
          <a:xfrm>
            <a:off x="3386767" y="5570700"/>
            <a:ext cx="2790800" cy="65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Steven Johnson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3" name="Google Shape;723;p78"/>
          <p:cNvSpPr txBox="1">
            <a:spLocks noGrp="1"/>
          </p:cNvSpPr>
          <p:nvPr>
            <p:ph type="subTitle" idx="2"/>
          </p:nvPr>
        </p:nvSpPr>
        <p:spPr>
          <a:xfrm>
            <a:off x="950967" y="3978932"/>
            <a:ext cx="5144800" cy="162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look at history, innovation doesn’t come just from giving people incentives; it comes from creating environments where their ideas can connect.</a:t>
            </a: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056948" y="1107713"/>
            <a:ext cx="42562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741110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717</Words>
  <Application>Microsoft Office PowerPoint</Application>
  <PresentationFormat>Widescreen</PresentationFormat>
  <Paragraphs>84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Bebas Neue</vt:lpstr>
      <vt:lpstr>Calibri</vt:lpstr>
      <vt:lpstr>Calibri Light</vt:lpstr>
      <vt:lpstr>Overpass Light</vt:lpstr>
      <vt:lpstr>Times New Roman</vt:lpstr>
      <vt:lpstr>Office Theme</vt:lpstr>
      <vt:lpstr>PowerPoint Presentation</vt:lpstr>
      <vt:lpstr>Problem Statement</vt:lpstr>
      <vt:lpstr>SOLUTION ARCHITECTURE</vt:lpstr>
      <vt:lpstr>What  SetS us apart</vt:lpstr>
      <vt:lpstr>PowerPoint Presentation</vt:lpstr>
      <vt:lpstr>Development Process</vt:lpstr>
      <vt:lpstr>Training and Testing</vt:lpstr>
      <vt:lpstr>Our Goals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reddy.sridhar2002@outlook.com</dc:creator>
  <cp:lastModifiedBy>Mokshith Balidi</cp:lastModifiedBy>
  <cp:revision>18</cp:revision>
  <dcterms:created xsi:type="dcterms:W3CDTF">2023-10-28T09:32:22Z</dcterms:created>
  <dcterms:modified xsi:type="dcterms:W3CDTF">2023-10-28T12:17:11Z</dcterms:modified>
</cp:coreProperties>
</file>

<file path=docProps/thumbnail.jpeg>
</file>